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p:regular r:id="rId44"/>
      <p:bold r:id="rId45"/>
      <p:italic r:id="rId46"/>
      <p:boldItalic r:id="rId47"/>
    </p:embeddedFont>
    <p:embeddedFont>
      <p:font typeface="Fira Sans Extra Condensed Medium"/>
      <p:regular r:id="rId48"/>
      <p:bold r:id="rId49"/>
      <p:italic r:id="rId50"/>
      <p:boldItalic r:id="rId51"/>
    </p:embeddedFont>
    <p:embeddedFont>
      <p:font typeface="Roboto Condensed"/>
      <p:regular r:id="rId52"/>
      <p:bold r:id="rId53"/>
      <p:italic r:id="rId54"/>
      <p:boldItalic r:id="rId55"/>
    </p:embeddedFont>
    <p:embeddedFont>
      <p:font typeface="Squada One"/>
      <p:regular r:id="rId56"/>
    </p:embeddedFont>
    <p:embeddedFont>
      <p:font typeface="Roboto Condensed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slide" Target="slides/slide39.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regular.fntdata"/><Relationship Id="rId47" Type="http://schemas.openxmlformats.org/officeDocument/2006/relationships/font" Target="fonts/Roboto-boldItalic.fntdata"/><Relationship Id="rId49" Type="http://schemas.openxmlformats.org/officeDocument/2006/relationships/font" Target="fonts/FiraSansExtraCondensedMedium-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CondensedLigh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Medium-boldItalic.fntdata"/><Relationship Id="rId50" Type="http://schemas.openxmlformats.org/officeDocument/2006/relationships/font" Target="fonts/FiraSansExtraCondensedMedium-italic.fntdata"/><Relationship Id="rId53" Type="http://schemas.openxmlformats.org/officeDocument/2006/relationships/font" Target="fonts/RobotoCondensed-bold.fntdata"/><Relationship Id="rId52" Type="http://schemas.openxmlformats.org/officeDocument/2006/relationships/font" Target="fonts/RobotoCondensed-regular.fntdata"/><Relationship Id="rId11" Type="http://schemas.openxmlformats.org/officeDocument/2006/relationships/slide" Target="slides/slide7.xml"/><Relationship Id="rId55" Type="http://schemas.openxmlformats.org/officeDocument/2006/relationships/font" Target="fonts/RobotoCondensed-boldItalic.fntdata"/><Relationship Id="rId10" Type="http://schemas.openxmlformats.org/officeDocument/2006/relationships/slide" Target="slides/slide6.xml"/><Relationship Id="rId54" Type="http://schemas.openxmlformats.org/officeDocument/2006/relationships/font" Target="fonts/RobotoCondensed-italic.fntdata"/><Relationship Id="rId13" Type="http://schemas.openxmlformats.org/officeDocument/2006/relationships/slide" Target="slides/slide9.xml"/><Relationship Id="rId57" Type="http://schemas.openxmlformats.org/officeDocument/2006/relationships/font" Target="fonts/RobotoCondensedLight-regular.fntdata"/><Relationship Id="rId12" Type="http://schemas.openxmlformats.org/officeDocument/2006/relationships/slide" Target="slides/slide8.xml"/><Relationship Id="rId56" Type="http://schemas.openxmlformats.org/officeDocument/2006/relationships/font" Target="fonts/SquadaOne-regular.fntdata"/><Relationship Id="rId15" Type="http://schemas.openxmlformats.org/officeDocument/2006/relationships/slide" Target="slides/slide11.xml"/><Relationship Id="rId59" Type="http://schemas.openxmlformats.org/officeDocument/2006/relationships/font" Target="fonts/RobotoCondensedLight-italic.fntdata"/><Relationship Id="rId14" Type="http://schemas.openxmlformats.org/officeDocument/2006/relationships/slide" Target="slides/slide10.xml"/><Relationship Id="rId58" Type="http://schemas.openxmlformats.org/officeDocument/2006/relationships/font" Target="fonts/RobotoCondensedLigh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oez.org/laf.php"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nva.com/ai-image-generator/"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1d02f185fc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1d02f185fc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1d02f185fc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1d02f185fc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 https://www.wes.org/what-you-need-to-know-answers-to-questions-about-wes-credential-evaluation-reports/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1d02f185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1d02f185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 https://www.westend61.de/en/photo/CAIF23443/portrait-confident-young-male-college-student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d5e15bc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d5e15bc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Citatoins: https://libertysecuritytraininginstitute.com/product/8-hour-pre-assignment-training/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1d5eb9a09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1d5eb9a09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1d5eb9a095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1d5eb9a095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d02f185f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1d02f185f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1d02f185fc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1d02f185fc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a39e48574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a39e48574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1d02f185fc_7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1d02f185fc_7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d02f185fc_7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d02f185fc_7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a39e4857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a39e4857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1-Cooper = About us </a:t>
            </a:r>
            <a:endParaRPr/>
          </a:p>
          <a:p>
            <a:pPr indent="0" lvl="0" marL="0" rtl="0" algn="l">
              <a:spcBef>
                <a:spcPts val="0"/>
              </a:spcBef>
              <a:spcAft>
                <a:spcPts val="0"/>
              </a:spcAft>
              <a:buNone/>
            </a:pPr>
            <a:r>
              <a:rPr lang="en"/>
              <a:t>3- Design - Miles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1d02f185fc_7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1d02f185fc_7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1d02f185fc_7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1d02f185fc_7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1d02f185fc_7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1d02f185fc_7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d02f185fc_7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d02f185fc_7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1d02f185fc_7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1d02f185fc_7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1d02f185fc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1d02f185fc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1d02f185fc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1d02f185fc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1d02f185f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1d02f185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1d02f185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1d02f185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 https://www.vecteezy.com/free-vector/programming-language-logo</a:t>
            </a:r>
            <a:endParaRPr/>
          </a:p>
          <a:p>
            <a:pPr indent="0" lvl="0" marL="0" rtl="0" algn="l">
              <a:spcBef>
                <a:spcPts val="0"/>
              </a:spcBef>
              <a:spcAft>
                <a:spcPts val="0"/>
              </a:spcAft>
              <a:buNone/>
            </a:pPr>
            <a:r>
              <a:rPr lang="en"/>
              <a:t>https://freebiesupply.com/logos/php-logo/</a:t>
            </a:r>
            <a:endParaRPr/>
          </a:p>
          <a:p>
            <a:pPr indent="0" lvl="0" marL="0" rtl="0" algn="l">
              <a:spcBef>
                <a:spcPts val="0"/>
              </a:spcBef>
              <a:spcAft>
                <a:spcPts val="0"/>
              </a:spcAft>
              <a:buNone/>
            </a:pPr>
            <a:r>
              <a:rPr lang="en"/>
              <a:t>https://www.logo.wine/logo/MySQL</a:t>
            </a:r>
            <a:endParaRPr/>
          </a:p>
          <a:p>
            <a:pPr indent="0" lvl="0" marL="0" rtl="0" algn="l">
              <a:spcBef>
                <a:spcPts val="0"/>
              </a:spcBef>
              <a:spcAft>
                <a:spcPts val="0"/>
              </a:spcAft>
              <a:buNone/>
            </a:pPr>
            <a:r>
              <a:rPr lang="en"/>
              <a:t>https://indianexpress.com/article/technology/artificial-intelligence/elon-musks-xai-grok-generative-ai-model-features-availability-9013897/</a:t>
            </a:r>
            <a:endParaRPr/>
          </a:p>
          <a:p>
            <a:pPr indent="0" lvl="0" marL="0" rtl="0" algn="l">
              <a:spcBef>
                <a:spcPts val="0"/>
              </a:spcBef>
              <a:spcAft>
                <a:spcPts val="0"/>
              </a:spcAft>
              <a:buNone/>
            </a:pPr>
            <a:r>
              <a:rPr lang="en"/>
              <a:t>https://cloudinary.com/brand/</a:t>
            </a:r>
            <a:endParaRPr/>
          </a:p>
          <a:p>
            <a:pPr indent="0" lvl="0" marL="0" rtl="0" algn="l">
              <a:spcBef>
                <a:spcPts val="0"/>
              </a:spcBef>
              <a:spcAft>
                <a:spcPts val="0"/>
              </a:spcAft>
              <a:buNone/>
            </a:pPr>
            <a:r>
              <a:rPr lang="en"/>
              <a:t>https://www.datamuse.com/api/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1d5eb9a09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1d5eb9a09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39e4857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39e4857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1d02f185fc_4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1d02f185fc_4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1d02f185fc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1d02f185fc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1d02f185fc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1d02f185fc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1d02f185f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1d02f185f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a39e48574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a39e48574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1d02f185fc_4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1d02f185fc_4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 paths -&gt; Present against path traversal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39e4857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39e4857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1d02f185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1d02f185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9e8edfaca3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9e8edfaca3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1d02f185fc_7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1d02f185fc_7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a39e48574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a39e48574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d02f185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1d02f185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 </a:t>
            </a:r>
            <a:r>
              <a:rPr lang="en" u="sng">
                <a:solidFill>
                  <a:schemeClr val="hlink"/>
                </a:solidFill>
                <a:hlinkClick r:id="rId2"/>
              </a:rPr>
              <a:t>https://apoez.org/laf.php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d02f185fc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d02f185fc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1d02f185f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1d02f185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d5eb9a095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d5eb9a095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Citations: </a:t>
            </a:r>
            <a:r>
              <a:rPr lang="en" u="sng">
                <a:solidFill>
                  <a:schemeClr val="hlink"/>
                </a:solidFill>
                <a:hlinkClick r:id="rId2"/>
              </a:rPr>
              <a:t>https://www.canva.com/ai-image-generator/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1d5eb9a095_3_18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1d5eb9a095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Cooper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freepik.es/foto-gratis/macho-angulo-casco-realidad-virtual_7133530.htm" TargetMode="External"/><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p:nvPr>
            <p:ph type="title"/>
          </p:nvPr>
        </p:nvSpPr>
        <p:spPr>
          <a:xfrm>
            <a:off x="457200" y="2932650"/>
            <a:ext cx="8229600" cy="510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p:txBody>
      </p:sp>
      <p:sp>
        <p:nvSpPr>
          <p:cNvPr id="14" name="Google Shape;14;p2"/>
          <p:cNvSpPr txBox="1"/>
          <p:nvPr>
            <p:ph idx="1" type="subTitle"/>
          </p:nvPr>
        </p:nvSpPr>
        <p:spPr>
          <a:xfrm>
            <a:off x="457275" y="3192525"/>
            <a:ext cx="8229600" cy="417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1"/>
          <p:cNvSpPr txBox="1"/>
          <p:nvPr>
            <p:ph hasCustomPrompt="1" type="title"/>
          </p:nvPr>
        </p:nvSpPr>
        <p:spPr>
          <a:xfrm>
            <a:off x="539999" y="1400065"/>
            <a:ext cx="8064000" cy="178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5000"/>
              <a:buNone/>
              <a:defRPr sz="11500"/>
            </a:lvl1pPr>
            <a:lvl2pPr lvl="1"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1"/>
          <p:cNvSpPr txBox="1"/>
          <p:nvPr>
            <p:ph idx="1" type="subTitle"/>
          </p:nvPr>
        </p:nvSpPr>
        <p:spPr>
          <a:xfrm>
            <a:off x="537375" y="3235240"/>
            <a:ext cx="8066700" cy="39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pic>
        <p:nvPicPr>
          <p:cNvPr id="74" name="Google Shape;74;p11"/>
          <p:cNvPicPr preferRelativeResize="0"/>
          <p:nvPr/>
        </p:nvPicPr>
        <p:blipFill>
          <a:blip r:embed="rId2">
            <a:alphaModFix/>
          </a:blip>
          <a:stretch>
            <a:fillRect/>
          </a:stretch>
        </p:blipFill>
        <p:spPr>
          <a:xfrm flipH="1">
            <a:off x="6945663" y="-346987"/>
            <a:ext cx="2300675" cy="2075900"/>
          </a:xfrm>
          <a:prstGeom prst="rect">
            <a:avLst/>
          </a:prstGeom>
          <a:noFill/>
          <a:ln>
            <a:noFill/>
          </a:ln>
        </p:spPr>
      </p:pic>
      <p:pic>
        <p:nvPicPr>
          <p:cNvPr id="75" name="Google Shape;75;p11"/>
          <p:cNvPicPr preferRelativeResize="0"/>
          <p:nvPr/>
        </p:nvPicPr>
        <p:blipFill>
          <a:blip r:embed="rId2">
            <a:alphaModFix/>
          </a:blip>
          <a:stretch>
            <a:fillRect/>
          </a:stretch>
        </p:blipFill>
        <p:spPr>
          <a:xfrm flipH="1" rot="10800000">
            <a:off x="0" y="3414791"/>
            <a:ext cx="2300675" cy="2075900"/>
          </a:xfrm>
          <a:prstGeom prst="rect">
            <a:avLst/>
          </a:prstGeom>
          <a:noFill/>
          <a:ln>
            <a:noFill/>
          </a:ln>
        </p:spPr>
      </p:pic>
      <p:pic>
        <p:nvPicPr>
          <p:cNvPr id="76" name="Google Shape;76;p11"/>
          <p:cNvPicPr preferRelativeResize="0"/>
          <p:nvPr/>
        </p:nvPicPr>
        <p:blipFill>
          <a:blip r:embed="rId2">
            <a:alphaModFix/>
          </a:blip>
          <a:stretch>
            <a:fillRect/>
          </a:stretch>
        </p:blipFill>
        <p:spPr>
          <a:xfrm flipH="1" rot="10800000">
            <a:off x="-104897" y="-695083"/>
            <a:ext cx="2300675" cy="2075900"/>
          </a:xfrm>
          <a:prstGeom prst="rect">
            <a:avLst/>
          </a:prstGeom>
          <a:noFill/>
          <a:ln>
            <a:noFill/>
          </a:ln>
        </p:spPr>
      </p:pic>
      <p:pic>
        <p:nvPicPr>
          <p:cNvPr id="77" name="Google Shape;77;p11"/>
          <p:cNvPicPr preferRelativeResize="0"/>
          <p:nvPr/>
        </p:nvPicPr>
        <p:blipFill>
          <a:blip r:embed="rId2">
            <a:alphaModFix/>
          </a:blip>
          <a:stretch>
            <a:fillRect/>
          </a:stretch>
        </p:blipFill>
        <p:spPr>
          <a:xfrm flipH="1">
            <a:off x="6945663" y="3773854"/>
            <a:ext cx="2300675" cy="2075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6">
    <p:spTree>
      <p:nvGrpSpPr>
        <p:cNvPr id="80" name="Shape 80"/>
        <p:cNvGrpSpPr/>
        <p:nvPr/>
      </p:nvGrpSpPr>
      <p:grpSpPr>
        <a:xfrm>
          <a:off x="0" y="0"/>
          <a:ext cx="0" cy="0"/>
          <a:chOff x="0" y="0"/>
          <a:chExt cx="0" cy="0"/>
        </a:xfrm>
      </p:grpSpPr>
      <p:sp>
        <p:nvSpPr>
          <p:cNvPr id="81" name="Google Shape;81;p13"/>
          <p:cNvSpPr txBox="1"/>
          <p:nvPr>
            <p:ph type="ctrTitle"/>
          </p:nvPr>
        </p:nvSpPr>
        <p:spPr>
          <a:xfrm>
            <a:off x="1690457" y="2052406"/>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2" name="Google Shape;82;p13"/>
          <p:cNvSpPr txBox="1"/>
          <p:nvPr>
            <p:ph idx="1" type="subTitle"/>
          </p:nvPr>
        </p:nvSpPr>
        <p:spPr>
          <a:xfrm>
            <a:off x="2051807" y="2538657"/>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3" name="Google Shape;83;p13"/>
          <p:cNvSpPr txBox="1"/>
          <p:nvPr>
            <p:ph idx="2" type="ctrTitle"/>
          </p:nvPr>
        </p:nvSpPr>
        <p:spPr>
          <a:xfrm>
            <a:off x="1690457" y="3599531"/>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4" name="Google Shape;84;p1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5" name="Google Shape;85;p13"/>
          <p:cNvSpPr txBox="1"/>
          <p:nvPr>
            <p:ph idx="4" type="ctrTitle"/>
          </p:nvPr>
        </p:nvSpPr>
        <p:spPr>
          <a:xfrm>
            <a:off x="4824357" y="2052406"/>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6" name="Google Shape;86;p13"/>
          <p:cNvSpPr txBox="1"/>
          <p:nvPr>
            <p:ph idx="5" type="subTitle"/>
          </p:nvPr>
        </p:nvSpPr>
        <p:spPr>
          <a:xfrm>
            <a:off x="5185707" y="2538657"/>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7" name="Google Shape;87;p13"/>
          <p:cNvSpPr txBox="1"/>
          <p:nvPr>
            <p:ph idx="6" type="ctrTitle"/>
          </p:nvPr>
        </p:nvSpPr>
        <p:spPr>
          <a:xfrm>
            <a:off x="4824357" y="3599531"/>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8" name="Google Shape;88;p1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9" name="Google Shape;89;p1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0" name="Google Shape;90;p13"/>
          <p:cNvSpPr txBox="1"/>
          <p:nvPr>
            <p:ph hasCustomPrompt="1" idx="9" type="title"/>
          </p:nvPr>
        </p:nvSpPr>
        <p:spPr>
          <a:xfrm>
            <a:off x="2128157" y="1555631"/>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p:nvPr>
            <p:ph hasCustomPrompt="1" idx="13" type="title"/>
          </p:nvPr>
        </p:nvSpPr>
        <p:spPr>
          <a:xfrm>
            <a:off x="2128157" y="307402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p:nvPr>
            <p:ph hasCustomPrompt="1" idx="14" type="title"/>
          </p:nvPr>
        </p:nvSpPr>
        <p:spPr>
          <a:xfrm>
            <a:off x="5262057" y="1555631"/>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p:nvPr>
            <p:ph hasCustomPrompt="1" idx="15" type="title"/>
          </p:nvPr>
        </p:nvSpPr>
        <p:spPr>
          <a:xfrm>
            <a:off x="5262057" y="307402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36">
    <p:spTree>
      <p:nvGrpSpPr>
        <p:cNvPr id="94" name="Shape 94"/>
        <p:cNvGrpSpPr/>
        <p:nvPr/>
      </p:nvGrpSpPr>
      <p:grpSpPr>
        <a:xfrm>
          <a:off x="0" y="0"/>
          <a:ext cx="0" cy="0"/>
          <a:chOff x="0" y="0"/>
          <a:chExt cx="0" cy="0"/>
        </a:xfrm>
      </p:grpSpPr>
      <p:sp>
        <p:nvSpPr>
          <p:cNvPr id="95" name="Google Shape;95;p14"/>
          <p:cNvSpPr txBox="1"/>
          <p:nvPr>
            <p:ph type="ctrTitle"/>
          </p:nvPr>
        </p:nvSpPr>
        <p:spPr>
          <a:xfrm>
            <a:off x="657228" y="1778585"/>
            <a:ext cx="1959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1" type="subTitle"/>
          </p:nvPr>
        </p:nvSpPr>
        <p:spPr>
          <a:xfrm>
            <a:off x="657228" y="2252441"/>
            <a:ext cx="19593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7" name="Google Shape;97;p14"/>
          <p:cNvSpPr txBox="1"/>
          <p:nvPr>
            <p:ph idx="2" type="ctrTitle"/>
          </p:nvPr>
        </p:nvSpPr>
        <p:spPr>
          <a:xfrm>
            <a:off x="693636" y="3580934"/>
            <a:ext cx="1906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3" type="subTitle"/>
          </p:nvPr>
        </p:nvSpPr>
        <p:spPr>
          <a:xfrm>
            <a:off x="693636" y="4036206"/>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9" name="Google Shape;99;p14"/>
          <p:cNvSpPr txBox="1"/>
          <p:nvPr>
            <p:ph idx="4" type="ctrTitle"/>
          </p:nvPr>
        </p:nvSpPr>
        <p:spPr>
          <a:xfrm>
            <a:off x="3207532" y="1784778"/>
            <a:ext cx="1799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0" name="Google Shape;100;p14"/>
          <p:cNvSpPr txBox="1"/>
          <p:nvPr>
            <p:ph idx="5" type="subTitle"/>
          </p:nvPr>
        </p:nvSpPr>
        <p:spPr>
          <a:xfrm>
            <a:off x="3188332" y="2252437"/>
            <a:ext cx="18381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1" name="Google Shape;101;p14"/>
          <p:cNvSpPr txBox="1"/>
          <p:nvPr>
            <p:ph idx="6" type="ctrTitle"/>
          </p:nvPr>
        </p:nvSpPr>
        <p:spPr>
          <a:xfrm>
            <a:off x="3233530" y="3580934"/>
            <a:ext cx="1753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4"/>
          <p:cNvSpPr txBox="1"/>
          <p:nvPr>
            <p:ph idx="7" type="subTitle"/>
          </p:nvPr>
        </p:nvSpPr>
        <p:spPr>
          <a:xfrm>
            <a:off x="3157180" y="4036206"/>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4"/>
          <p:cNvSpPr txBox="1"/>
          <p:nvPr>
            <p:ph idx="8" type="ctrTitle"/>
          </p:nvPr>
        </p:nvSpPr>
        <p:spPr>
          <a:xfrm>
            <a:off x="579450" y="401450"/>
            <a:ext cx="45930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4" name="Google Shape;104;p14"/>
          <p:cNvSpPr txBox="1"/>
          <p:nvPr>
            <p:ph hasCustomPrompt="1" idx="9" type="title"/>
          </p:nvPr>
        </p:nvSpPr>
        <p:spPr>
          <a:xfrm>
            <a:off x="683628" y="1358010"/>
            <a:ext cx="1906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14"/>
          <p:cNvSpPr txBox="1"/>
          <p:nvPr>
            <p:ph hasCustomPrompt="1" idx="13" type="title"/>
          </p:nvPr>
        </p:nvSpPr>
        <p:spPr>
          <a:xfrm>
            <a:off x="693636" y="3141768"/>
            <a:ext cx="1906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6" name="Google Shape;106;p14"/>
          <p:cNvSpPr txBox="1"/>
          <p:nvPr>
            <p:ph hasCustomPrompt="1" idx="14" type="title"/>
          </p:nvPr>
        </p:nvSpPr>
        <p:spPr>
          <a:xfrm>
            <a:off x="3180682" y="1370400"/>
            <a:ext cx="18534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4"/>
          <p:cNvSpPr txBox="1"/>
          <p:nvPr>
            <p:ph hasCustomPrompt="1" idx="15" type="title"/>
          </p:nvPr>
        </p:nvSpPr>
        <p:spPr>
          <a:xfrm>
            <a:off x="3233530" y="3141774"/>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pic>
        <p:nvPicPr>
          <p:cNvPr id="108" name="Google Shape;108;p14"/>
          <p:cNvPicPr preferRelativeResize="0"/>
          <p:nvPr/>
        </p:nvPicPr>
        <p:blipFill>
          <a:blip r:embed="rId2">
            <a:alphaModFix/>
          </a:blip>
          <a:stretch>
            <a:fillRect/>
          </a:stretch>
        </p:blipFill>
        <p:spPr>
          <a:xfrm rot="10800000">
            <a:off x="5341276" y="2195283"/>
            <a:ext cx="3802725" cy="3431200"/>
          </a:xfrm>
          <a:prstGeom prst="rect">
            <a:avLst/>
          </a:prstGeom>
          <a:noFill/>
          <a:ln>
            <a:noFill/>
          </a:ln>
        </p:spPr>
      </p:pic>
      <p:pic>
        <p:nvPicPr>
          <p:cNvPr id="109" name="Google Shape;109;p14"/>
          <p:cNvPicPr preferRelativeResize="0"/>
          <p:nvPr/>
        </p:nvPicPr>
        <p:blipFill>
          <a:blip r:embed="rId2">
            <a:alphaModFix/>
          </a:blip>
          <a:stretch>
            <a:fillRect/>
          </a:stretch>
        </p:blipFill>
        <p:spPr>
          <a:xfrm flipH="1">
            <a:off x="5341276" y="-482985"/>
            <a:ext cx="3802725" cy="3431200"/>
          </a:xfrm>
          <a:prstGeom prst="rect">
            <a:avLst/>
          </a:prstGeom>
          <a:noFill/>
          <a:ln>
            <a:noFill/>
          </a:ln>
        </p:spPr>
      </p:pic>
      <p:sp>
        <p:nvSpPr>
          <p:cNvPr id="110" name="Google Shape;110;p14"/>
          <p:cNvSpPr/>
          <p:nvPr/>
        </p:nvSpPr>
        <p:spPr>
          <a:xfrm>
            <a:off x="3042082" y="1263875"/>
            <a:ext cx="2130600" cy="16611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581586" y="3037375"/>
            <a:ext cx="2130600" cy="16611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579457" y="1263875"/>
            <a:ext cx="2130600" cy="16611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3045130" y="3037375"/>
            <a:ext cx="2130600" cy="16611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8">
    <p:spTree>
      <p:nvGrpSpPr>
        <p:cNvPr id="114" name="Shape 114"/>
        <p:cNvGrpSpPr/>
        <p:nvPr/>
      </p:nvGrpSpPr>
      <p:grpSpPr>
        <a:xfrm>
          <a:off x="0" y="0"/>
          <a:ext cx="0" cy="0"/>
          <a:chOff x="0" y="0"/>
          <a:chExt cx="0" cy="0"/>
        </a:xfrm>
      </p:grpSpPr>
      <p:sp>
        <p:nvSpPr>
          <p:cNvPr id="115" name="Google Shape;115;p15"/>
          <p:cNvSpPr txBox="1"/>
          <p:nvPr>
            <p:ph idx="1" type="subTitle"/>
          </p:nvPr>
        </p:nvSpPr>
        <p:spPr>
          <a:xfrm>
            <a:off x="2722955" y="3329200"/>
            <a:ext cx="36981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Char char="-"/>
              <a:defRPr sz="1600"/>
            </a:lvl1pPr>
            <a:lvl2pPr lvl="1" rtl="0" algn="ctr">
              <a:lnSpc>
                <a:spcPct val="100000"/>
              </a:lnSpc>
              <a:spcBef>
                <a:spcPts val="0"/>
              </a:spcBef>
              <a:spcAft>
                <a:spcPts val="0"/>
              </a:spcAft>
              <a:buClr>
                <a:schemeClr val="dk1"/>
              </a:buClr>
              <a:buSzPts val="1400"/>
              <a:buFont typeface="Arial"/>
              <a:buChar char="-"/>
              <a:defRPr sz="1000"/>
            </a:lvl2pPr>
            <a:lvl3pPr lvl="2" rtl="0" algn="ctr">
              <a:lnSpc>
                <a:spcPct val="100000"/>
              </a:lnSpc>
              <a:spcBef>
                <a:spcPts val="0"/>
              </a:spcBef>
              <a:spcAft>
                <a:spcPts val="0"/>
              </a:spcAft>
              <a:buClr>
                <a:schemeClr val="dk1"/>
              </a:buClr>
              <a:buSzPts val="1400"/>
              <a:buFont typeface="Arial"/>
              <a:buChar char="-"/>
              <a:defRPr sz="1000"/>
            </a:lvl3pPr>
            <a:lvl4pPr lvl="3" rtl="0" algn="ctr">
              <a:lnSpc>
                <a:spcPct val="100000"/>
              </a:lnSpc>
              <a:spcBef>
                <a:spcPts val="0"/>
              </a:spcBef>
              <a:spcAft>
                <a:spcPts val="0"/>
              </a:spcAft>
              <a:buClr>
                <a:schemeClr val="dk1"/>
              </a:buClr>
              <a:buSzPts val="1400"/>
              <a:buFont typeface="Arial"/>
              <a:buChar char="-"/>
              <a:defRPr sz="1000"/>
            </a:lvl4pPr>
            <a:lvl5pPr lvl="4" rtl="0" algn="ctr">
              <a:lnSpc>
                <a:spcPct val="100000"/>
              </a:lnSpc>
              <a:spcBef>
                <a:spcPts val="0"/>
              </a:spcBef>
              <a:spcAft>
                <a:spcPts val="0"/>
              </a:spcAft>
              <a:buClr>
                <a:schemeClr val="dk1"/>
              </a:buClr>
              <a:buSzPts val="1400"/>
              <a:buFont typeface="Arial"/>
              <a:buChar char="-"/>
              <a:defRPr sz="1000"/>
            </a:lvl5pPr>
            <a:lvl6pPr lvl="5" rtl="0" algn="ctr">
              <a:lnSpc>
                <a:spcPct val="100000"/>
              </a:lnSpc>
              <a:spcBef>
                <a:spcPts val="0"/>
              </a:spcBef>
              <a:spcAft>
                <a:spcPts val="0"/>
              </a:spcAft>
              <a:buClr>
                <a:schemeClr val="dk1"/>
              </a:buClr>
              <a:buSzPts val="1400"/>
              <a:buFont typeface="Arial"/>
              <a:buChar char="-"/>
              <a:defRPr sz="1000"/>
            </a:lvl6pPr>
            <a:lvl7pPr lvl="6" rtl="0" algn="ctr">
              <a:lnSpc>
                <a:spcPct val="100000"/>
              </a:lnSpc>
              <a:spcBef>
                <a:spcPts val="0"/>
              </a:spcBef>
              <a:spcAft>
                <a:spcPts val="0"/>
              </a:spcAft>
              <a:buClr>
                <a:schemeClr val="dk1"/>
              </a:buClr>
              <a:buSzPts val="1400"/>
              <a:buFont typeface="Arial"/>
              <a:buChar char="-"/>
              <a:defRPr sz="1000"/>
            </a:lvl7pPr>
            <a:lvl8pPr lvl="7" rtl="0" algn="ctr">
              <a:lnSpc>
                <a:spcPct val="100000"/>
              </a:lnSpc>
              <a:spcBef>
                <a:spcPts val="0"/>
              </a:spcBef>
              <a:spcAft>
                <a:spcPts val="0"/>
              </a:spcAft>
              <a:buClr>
                <a:schemeClr val="dk1"/>
              </a:buClr>
              <a:buSzPts val="1400"/>
              <a:buFont typeface="Arial"/>
              <a:buChar char="-"/>
              <a:defRPr sz="1000"/>
            </a:lvl8pPr>
            <a:lvl9pPr lvl="8" rtl="0" algn="ctr">
              <a:lnSpc>
                <a:spcPct val="100000"/>
              </a:lnSpc>
              <a:spcBef>
                <a:spcPts val="0"/>
              </a:spcBef>
              <a:spcAft>
                <a:spcPts val="0"/>
              </a:spcAft>
              <a:buClr>
                <a:schemeClr val="dk1"/>
              </a:buClr>
              <a:buSzPts val="1400"/>
              <a:buFont typeface="Arial"/>
              <a:buChar char="-"/>
              <a:defRPr sz="1000"/>
            </a:lvl9pPr>
          </a:lstStyle>
          <a:p/>
        </p:txBody>
      </p:sp>
      <p:sp>
        <p:nvSpPr>
          <p:cNvPr id="116" name="Google Shape;116;p15"/>
          <p:cNvSpPr txBox="1"/>
          <p:nvPr>
            <p:ph type="ctrTitle"/>
          </p:nvPr>
        </p:nvSpPr>
        <p:spPr>
          <a:xfrm>
            <a:off x="1710150" y="1328125"/>
            <a:ext cx="5723700" cy="1864500"/>
          </a:xfrm>
          <a:prstGeom prst="rect">
            <a:avLst/>
          </a:prstGeom>
        </p:spPr>
        <p:txBody>
          <a:bodyPr anchorCtr="0" anchor="ctr" bIns="91425" lIns="91425" spcFirstLastPara="1" rIns="91425" wrap="square" tIns="91425">
            <a:noAutofit/>
          </a:bodyPr>
          <a:lstStyle>
            <a:lvl1pPr lvl="0" rtl="0" algn="ctr">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17" name="Google Shape;117;p15"/>
          <p:cNvPicPr preferRelativeResize="0"/>
          <p:nvPr/>
        </p:nvPicPr>
        <p:blipFill>
          <a:blip r:embed="rId2">
            <a:alphaModFix/>
          </a:blip>
          <a:stretch>
            <a:fillRect/>
          </a:stretch>
        </p:blipFill>
        <p:spPr>
          <a:xfrm>
            <a:off x="-1079774" y="-405667"/>
            <a:ext cx="3802725" cy="3431200"/>
          </a:xfrm>
          <a:prstGeom prst="rect">
            <a:avLst/>
          </a:prstGeom>
          <a:noFill/>
          <a:ln>
            <a:noFill/>
          </a:ln>
        </p:spPr>
      </p:pic>
      <p:pic>
        <p:nvPicPr>
          <p:cNvPr id="118" name="Google Shape;118;p15"/>
          <p:cNvPicPr preferRelativeResize="0"/>
          <p:nvPr/>
        </p:nvPicPr>
        <p:blipFill>
          <a:blip r:embed="rId2">
            <a:alphaModFix/>
          </a:blip>
          <a:stretch>
            <a:fillRect/>
          </a:stretch>
        </p:blipFill>
        <p:spPr>
          <a:xfrm rot="10800000">
            <a:off x="5988976" y="2112358"/>
            <a:ext cx="3802725" cy="3431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2">
    <p:spTree>
      <p:nvGrpSpPr>
        <p:cNvPr id="119" name="Shape 119"/>
        <p:cNvGrpSpPr/>
        <p:nvPr/>
      </p:nvGrpSpPr>
      <p:grpSpPr>
        <a:xfrm>
          <a:off x="0" y="0"/>
          <a:ext cx="0" cy="0"/>
          <a:chOff x="0" y="0"/>
          <a:chExt cx="0" cy="0"/>
        </a:xfrm>
      </p:grpSpPr>
      <p:sp>
        <p:nvSpPr>
          <p:cNvPr id="120" name="Google Shape;120;p16"/>
          <p:cNvSpPr txBox="1"/>
          <p:nvPr>
            <p:ph idx="1" type="subTitle"/>
          </p:nvPr>
        </p:nvSpPr>
        <p:spPr>
          <a:xfrm>
            <a:off x="4511650" y="3131900"/>
            <a:ext cx="37179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Font typeface="Arial"/>
              <a:buChar char="-"/>
              <a:defRPr sz="1600"/>
            </a:lvl1pPr>
            <a:lvl2pPr lvl="1" rtl="0" algn="ctr">
              <a:lnSpc>
                <a:spcPct val="100000"/>
              </a:lnSpc>
              <a:spcBef>
                <a:spcPts val="0"/>
              </a:spcBef>
              <a:spcAft>
                <a:spcPts val="0"/>
              </a:spcAft>
              <a:buClr>
                <a:schemeClr val="dk1"/>
              </a:buClr>
              <a:buSzPts val="1400"/>
              <a:buFont typeface="Arial"/>
              <a:buChar char="-"/>
              <a:defRPr sz="1000"/>
            </a:lvl2pPr>
            <a:lvl3pPr lvl="2" rtl="0" algn="ctr">
              <a:lnSpc>
                <a:spcPct val="100000"/>
              </a:lnSpc>
              <a:spcBef>
                <a:spcPts val="0"/>
              </a:spcBef>
              <a:spcAft>
                <a:spcPts val="0"/>
              </a:spcAft>
              <a:buClr>
                <a:schemeClr val="dk1"/>
              </a:buClr>
              <a:buSzPts val="1400"/>
              <a:buFont typeface="Arial"/>
              <a:buChar char="-"/>
              <a:defRPr sz="1000"/>
            </a:lvl3pPr>
            <a:lvl4pPr lvl="3" rtl="0" algn="ctr">
              <a:lnSpc>
                <a:spcPct val="100000"/>
              </a:lnSpc>
              <a:spcBef>
                <a:spcPts val="0"/>
              </a:spcBef>
              <a:spcAft>
                <a:spcPts val="0"/>
              </a:spcAft>
              <a:buClr>
                <a:schemeClr val="dk1"/>
              </a:buClr>
              <a:buSzPts val="1400"/>
              <a:buFont typeface="Arial"/>
              <a:buChar char="-"/>
              <a:defRPr sz="1000"/>
            </a:lvl4pPr>
            <a:lvl5pPr lvl="4" rtl="0" algn="ctr">
              <a:lnSpc>
                <a:spcPct val="100000"/>
              </a:lnSpc>
              <a:spcBef>
                <a:spcPts val="0"/>
              </a:spcBef>
              <a:spcAft>
                <a:spcPts val="0"/>
              </a:spcAft>
              <a:buClr>
                <a:schemeClr val="dk1"/>
              </a:buClr>
              <a:buSzPts val="1400"/>
              <a:buFont typeface="Arial"/>
              <a:buChar char="-"/>
              <a:defRPr sz="1000"/>
            </a:lvl5pPr>
            <a:lvl6pPr lvl="5" rtl="0" algn="ctr">
              <a:lnSpc>
                <a:spcPct val="100000"/>
              </a:lnSpc>
              <a:spcBef>
                <a:spcPts val="0"/>
              </a:spcBef>
              <a:spcAft>
                <a:spcPts val="0"/>
              </a:spcAft>
              <a:buClr>
                <a:schemeClr val="dk1"/>
              </a:buClr>
              <a:buSzPts val="1400"/>
              <a:buFont typeface="Arial"/>
              <a:buChar char="-"/>
              <a:defRPr sz="1000"/>
            </a:lvl6pPr>
            <a:lvl7pPr lvl="6" rtl="0" algn="ctr">
              <a:lnSpc>
                <a:spcPct val="100000"/>
              </a:lnSpc>
              <a:spcBef>
                <a:spcPts val="0"/>
              </a:spcBef>
              <a:spcAft>
                <a:spcPts val="0"/>
              </a:spcAft>
              <a:buClr>
                <a:schemeClr val="dk1"/>
              </a:buClr>
              <a:buSzPts val="1400"/>
              <a:buFont typeface="Arial"/>
              <a:buChar char="-"/>
              <a:defRPr sz="1000"/>
            </a:lvl7pPr>
            <a:lvl8pPr lvl="7" rtl="0" algn="ctr">
              <a:lnSpc>
                <a:spcPct val="100000"/>
              </a:lnSpc>
              <a:spcBef>
                <a:spcPts val="0"/>
              </a:spcBef>
              <a:spcAft>
                <a:spcPts val="0"/>
              </a:spcAft>
              <a:buClr>
                <a:schemeClr val="dk1"/>
              </a:buClr>
              <a:buSzPts val="1400"/>
              <a:buFont typeface="Arial"/>
              <a:buChar char="-"/>
              <a:defRPr sz="1000"/>
            </a:lvl8pPr>
            <a:lvl9pPr lvl="8" rtl="0" algn="ctr">
              <a:lnSpc>
                <a:spcPct val="100000"/>
              </a:lnSpc>
              <a:spcBef>
                <a:spcPts val="0"/>
              </a:spcBef>
              <a:spcAft>
                <a:spcPts val="0"/>
              </a:spcAft>
              <a:buClr>
                <a:schemeClr val="dk1"/>
              </a:buClr>
              <a:buSzPts val="1400"/>
              <a:buFont typeface="Arial"/>
              <a:buChar char="-"/>
              <a:defRPr sz="1000"/>
            </a:lvl9pPr>
          </a:lstStyle>
          <a:p/>
        </p:txBody>
      </p:sp>
      <p:sp>
        <p:nvSpPr>
          <p:cNvPr id="121" name="Google Shape;121;p16"/>
          <p:cNvSpPr txBox="1"/>
          <p:nvPr>
            <p:ph type="ctrTitle"/>
          </p:nvPr>
        </p:nvSpPr>
        <p:spPr>
          <a:xfrm>
            <a:off x="4511650" y="1054625"/>
            <a:ext cx="3717900" cy="1864500"/>
          </a:xfrm>
          <a:prstGeom prst="rect">
            <a:avLst/>
          </a:prstGeom>
        </p:spPr>
        <p:txBody>
          <a:bodyPr anchorCtr="0" anchor="ctr" bIns="91425" lIns="91425" spcFirstLastPara="1" rIns="91425" wrap="square" tIns="91425">
            <a:noAutofit/>
          </a:bodyPr>
          <a:lstStyle>
            <a:lvl1pPr lvl="0" rtl="0" algn="r">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22" name="Google Shape;122;p16"/>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3" name="Google Shape;123;p16"/>
          <p:cNvPicPr preferRelativeResize="0"/>
          <p:nvPr/>
        </p:nvPicPr>
        <p:blipFill>
          <a:blip r:embed="rId2">
            <a:alphaModFix/>
          </a:blip>
          <a:stretch>
            <a:fillRect/>
          </a:stretch>
        </p:blipFill>
        <p:spPr>
          <a:xfrm flipH="1" rot="10800000">
            <a:off x="10" y="2213744"/>
            <a:ext cx="3802725" cy="343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
    <p:spTree>
      <p:nvGrpSpPr>
        <p:cNvPr id="124" name="Shape 124"/>
        <p:cNvGrpSpPr/>
        <p:nvPr/>
      </p:nvGrpSpPr>
      <p:grpSpPr>
        <a:xfrm>
          <a:off x="0" y="0"/>
          <a:ext cx="0" cy="0"/>
          <a:chOff x="0" y="0"/>
          <a:chExt cx="0" cy="0"/>
        </a:xfrm>
      </p:grpSpPr>
      <p:pic>
        <p:nvPicPr>
          <p:cNvPr id="125" name="Google Shape;125;p17"/>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6" name="Google Shape;126;p17"/>
          <p:cNvPicPr preferRelativeResize="0"/>
          <p:nvPr/>
        </p:nvPicPr>
        <p:blipFill>
          <a:blip r:embed="rId2">
            <a:alphaModFix/>
          </a:blip>
          <a:stretch>
            <a:fillRect/>
          </a:stretch>
        </p:blipFill>
        <p:spPr>
          <a:xfrm flipH="1" rot="10800000">
            <a:off x="10" y="2213744"/>
            <a:ext cx="3802725" cy="3431200"/>
          </a:xfrm>
          <a:prstGeom prst="rect">
            <a:avLst/>
          </a:prstGeom>
          <a:noFill/>
          <a:ln>
            <a:noFill/>
          </a:ln>
        </p:spPr>
      </p:pic>
      <p:pic>
        <p:nvPicPr>
          <p:cNvPr id="127" name="Google Shape;127;p17"/>
          <p:cNvPicPr preferRelativeResize="0"/>
          <p:nvPr/>
        </p:nvPicPr>
        <p:blipFill>
          <a:blip r:embed="rId2">
            <a:alphaModFix/>
          </a:blip>
          <a:stretch>
            <a:fillRect/>
          </a:stretch>
        </p:blipFill>
        <p:spPr>
          <a:xfrm flipH="1">
            <a:off x="5325110" y="-501568"/>
            <a:ext cx="3802725" cy="3431200"/>
          </a:xfrm>
          <a:prstGeom prst="rect">
            <a:avLst/>
          </a:prstGeom>
          <a:noFill/>
          <a:ln>
            <a:noFill/>
          </a:ln>
        </p:spPr>
      </p:pic>
      <p:pic>
        <p:nvPicPr>
          <p:cNvPr id="128" name="Google Shape;128;p17"/>
          <p:cNvPicPr preferRelativeResize="0"/>
          <p:nvPr/>
        </p:nvPicPr>
        <p:blipFill>
          <a:blip r:embed="rId2">
            <a:alphaModFix/>
          </a:blip>
          <a:stretch>
            <a:fillRect/>
          </a:stretch>
        </p:blipFill>
        <p:spPr>
          <a:xfrm rot="10800000">
            <a:off x="5341276" y="2213857"/>
            <a:ext cx="3802725" cy="3431200"/>
          </a:xfrm>
          <a:prstGeom prst="rect">
            <a:avLst/>
          </a:prstGeom>
          <a:noFill/>
          <a:ln>
            <a:noFill/>
          </a:ln>
        </p:spPr>
      </p:pic>
      <p:sp>
        <p:nvSpPr>
          <p:cNvPr id="129" name="Google Shape;129;p17"/>
          <p:cNvSpPr txBox="1"/>
          <p:nvPr>
            <p:ph type="ctrTitle"/>
          </p:nvPr>
        </p:nvSpPr>
        <p:spPr>
          <a:xfrm>
            <a:off x="2422500" y="2348625"/>
            <a:ext cx="4299000" cy="6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30" name="Google Shape;130;p17"/>
          <p:cNvSpPr txBox="1"/>
          <p:nvPr>
            <p:ph hasCustomPrompt="1" idx="2" type="title"/>
          </p:nvPr>
        </p:nvSpPr>
        <p:spPr>
          <a:xfrm>
            <a:off x="2422500" y="1296000"/>
            <a:ext cx="4299000" cy="109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100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17"/>
          <p:cNvSpPr txBox="1"/>
          <p:nvPr>
            <p:ph idx="1" type="subTitle"/>
          </p:nvPr>
        </p:nvSpPr>
        <p:spPr>
          <a:xfrm>
            <a:off x="2422500" y="2893425"/>
            <a:ext cx="42990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2">
    <p:spTree>
      <p:nvGrpSpPr>
        <p:cNvPr id="132" name="Shape 132"/>
        <p:cNvGrpSpPr/>
        <p:nvPr/>
      </p:nvGrpSpPr>
      <p:grpSpPr>
        <a:xfrm>
          <a:off x="0" y="0"/>
          <a:ext cx="0" cy="0"/>
          <a:chOff x="0" y="0"/>
          <a:chExt cx="0" cy="0"/>
        </a:xfrm>
      </p:grpSpPr>
      <p:sp>
        <p:nvSpPr>
          <p:cNvPr id="133" name="Google Shape;133;p18"/>
          <p:cNvSpPr txBox="1"/>
          <p:nvPr>
            <p:ph idx="1" type="subTitle"/>
          </p:nvPr>
        </p:nvSpPr>
        <p:spPr>
          <a:xfrm>
            <a:off x="3143300" y="1928850"/>
            <a:ext cx="2857500" cy="5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34" name="Google Shape;134;p18"/>
          <p:cNvSpPr txBox="1"/>
          <p:nvPr>
            <p:ph type="ctrTitle"/>
          </p:nvPr>
        </p:nvSpPr>
        <p:spPr>
          <a:xfrm flipH="1">
            <a:off x="2876000" y="709650"/>
            <a:ext cx="3392100" cy="838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4800"/>
              <a:buNone/>
              <a:defRPr sz="9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35" name="Google Shape;135;p18"/>
          <p:cNvPicPr preferRelativeResize="0"/>
          <p:nvPr/>
        </p:nvPicPr>
        <p:blipFill>
          <a:blip r:embed="rId2">
            <a:alphaModFix/>
          </a:blip>
          <a:stretch>
            <a:fillRect/>
          </a:stretch>
        </p:blipFill>
        <p:spPr>
          <a:xfrm flipH="1">
            <a:off x="5341288" y="2866980"/>
            <a:ext cx="3802725" cy="3431200"/>
          </a:xfrm>
          <a:prstGeom prst="rect">
            <a:avLst/>
          </a:prstGeom>
          <a:noFill/>
          <a:ln>
            <a:noFill/>
          </a:ln>
        </p:spPr>
      </p:pic>
      <p:pic>
        <p:nvPicPr>
          <p:cNvPr id="136" name="Google Shape;136;p18"/>
          <p:cNvPicPr preferRelativeResize="0"/>
          <p:nvPr/>
        </p:nvPicPr>
        <p:blipFill>
          <a:blip r:embed="rId2">
            <a:alphaModFix/>
          </a:blip>
          <a:stretch>
            <a:fillRect/>
          </a:stretch>
        </p:blipFill>
        <p:spPr>
          <a:xfrm>
            <a:off x="-12" y="2868654"/>
            <a:ext cx="3802725" cy="343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37" name="Shape 137"/>
        <p:cNvGrpSpPr/>
        <p:nvPr/>
      </p:nvGrpSpPr>
      <p:grpSpPr>
        <a:xfrm>
          <a:off x="0" y="0"/>
          <a:ext cx="0" cy="0"/>
          <a:chOff x="0" y="0"/>
          <a:chExt cx="0" cy="0"/>
        </a:xfrm>
      </p:grpSpPr>
      <p:pic>
        <p:nvPicPr>
          <p:cNvPr id="138" name="Google Shape;138;p19"/>
          <p:cNvPicPr preferRelativeResize="0"/>
          <p:nvPr/>
        </p:nvPicPr>
        <p:blipFill>
          <a:blip r:embed="rId2">
            <a:alphaModFix/>
          </a:blip>
          <a:stretch>
            <a:fillRect/>
          </a:stretch>
        </p:blipFill>
        <p:spPr>
          <a:xfrm rot="10800000">
            <a:off x="3421663" y="3648350"/>
            <a:ext cx="2300675" cy="2075900"/>
          </a:xfrm>
          <a:prstGeom prst="rect">
            <a:avLst/>
          </a:prstGeom>
          <a:noFill/>
          <a:ln>
            <a:noFill/>
          </a:ln>
        </p:spPr>
      </p:pic>
      <p:pic>
        <p:nvPicPr>
          <p:cNvPr id="139" name="Google Shape;139;p19"/>
          <p:cNvPicPr preferRelativeResize="0"/>
          <p:nvPr/>
        </p:nvPicPr>
        <p:blipFill>
          <a:blip r:embed="rId2">
            <a:alphaModFix/>
          </a:blip>
          <a:stretch>
            <a:fillRect/>
          </a:stretch>
        </p:blipFill>
        <p:spPr>
          <a:xfrm>
            <a:off x="3421663" y="-580750"/>
            <a:ext cx="2300675" cy="2075900"/>
          </a:xfrm>
          <a:prstGeom prst="rect">
            <a:avLst/>
          </a:prstGeom>
          <a:noFill/>
          <a:ln>
            <a:noFill/>
          </a:ln>
        </p:spPr>
      </p:pic>
      <p:sp>
        <p:nvSpPr>
          <p:cNvPr id="140" name="Google Shape;140;p19"/>
          <p:cNvSpPr txBox="1"/>
          <p:nvPr>
            <p:ph type="ctrTitle"/>
          </p:nvPr>
        </p:nvSpPr>
        <p:spPr>
          <a:xfrm flipH="1">
            <a:off x="2359650" y="1400650"/>
            <a:ext cx="4424700" cy="93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41" name="Google Shape;141;p19"/>
          <p:cNvSpPr txBox="1"/>
          <p:nvPr>
            <p:ph idx="1" type="subTitle"/>
          </p:nvPr>
        </p:nvSpPr>
        <p:spPr>
          <a:xfrm>
            <a:off x="2378700" y="2530005"/>
            <a:ext cx="4386600" cy="93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4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9">
    <p:spTree>
      <p:nvGrpSpPr>
        <p:cNvPr id="142" name="Shape 142"/>
        <p:cNvGrpSpPr/>
        <p:nvPr/>
      </p:nvGrpSpPr>
      <p:grpSpPr>
        <a:xfrm>
          <a:off x="0" y="0"/>
          <a:ext cx="0" cy="0"/>
          <a:chOff x="0" y="0"/>
          <a:chExt cx="0" cy="0"/>
        </a:xfrm>
      </p:grpSpPr>
      <p:sp>
        <p:nvSpPr>
          <p:cNvPr id="143" name="Google Shape;143;p20"/>
          <p:cNvSpPr txBox="1"/>
          <p:nvPr>
            <p:ph idx="1" type="subTitle"/>
          </p:nvPr>
        </p:nvSpPr>
        <p:spPr>
          <a:xfrm>
            <a:off x="1398700" y="2910300"/>
            <a:ext cx="34860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4" name="Google Shape;144;p20"/>
          <p:cNvSpPr txBox="1"/>
          <p:nvPr>
            <p:ph type="ctrTitle"/>
          </p:nvPr>
        </p:nvSpPr>
        <p:spPr>
          <a:xfrm flipH="1">
            <a:off x="1372450" y="1886100"/>
            <a:ext cx="3486000" cy="6705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FFFFFF"/>
              </a:buClr>
              <a:buSzPts val="4800"/>
              <a:buNone/>
              <a:defRPr sz="5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145" name="Google Shape;145;p20"/>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type="ctrTitle"/>
          </p:nvPr>
        </p:nvSpPr>
        <p:spPr>
          <a:xfrm>
            <a:off x="4297175" y="2355550"/>
            <a:ext cx="4299000" cy="65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hasCustomPrompt="1" idx="2" type="title"/>
          </p:nvPr>
        </p:nvSpPr>
        <p:spPr>
          <a:xfrm>
            <a:off x="4297175" y="1317160"/>
            <a:ext cx="4299000" cy="109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0000"/>
              <a:buNone/>
              <a:defRPr sz="100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idx="1" type="subTitle"/>
          </p:nvPr>
        </p:nvSpPr>
        <p:spPr>
          <a:xfrm>
            <a:off x="4297175" y="2900355"/>
            <a:ext cx="42990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flipH="1" rot="10800000">
            <a:off x="10" y="2213744"/>
            <a:ext cx="3802725" cy="343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
    <p:spTree>
      <p:nvGrpSpPr>
        <p:cNvPr id="146" name="Shape 146"/>
        <p:cNvGrpSpPr/>
        <p:nvPr/>
      </p:nvGrpSpPr>
      <p:grpSpPr>
        <a:xfrm>
          <a:off x="0" y="0"/>
          <a:ext cx="0" cy="0"/>
          <a:chOff x="0" y="0"/>
          <a:chExt cx="0" cy="0"/>
        </a:xfrm>
      </p:grpSpPr>
      <p:sp>
        <p:nvSpPr>
          <p:cNvPr id="147" name="Google Shape;147;p21"/>
          <p:cNvSpPr txBox="1"/>
          <p:nvPr>
            <p:ph type="ctrTitle"/>
          </p:nvPr>
        </p:nvSpPr>
        <p:spPr>
          <a:xfrm>
            <a:off x="5225420" y="1852550"/>
            <a:ext cx="2965200" cy="67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8" name="Google Shape;148;p21"/>
          <p:cNvSpPr txBox="1"/>
          <p:nvPr>
            <p:ph idx="1" type="subTitle"/>
          </p:nvPr>
        </p:nvSpPr>
        <p:spPr>
          <a:xfrm>
            <a:off x="5242550" y="2648825"/>
            <a:ext cx="2930700" cy="122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149" name="Google Shape;149;p21"/>
          <p:cNvPicPr preferRelativeResize="0"/>
          <p:nvPr/>
        </p:nvPicPr>
        <p:blipFill>
          <a:blip r:embed="rId2">
            <a:alphaModFix/>
          </a:blip>
          <a:stretch>
            <a:fillRect/>
          </a:stretch>
        </p:blipFill>
        <p:spPr>
          <a:xfrm rot="10800000">
            <a:off x="6112650" y="3448750"/>
            <a:ext cx="3802725" cy="343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150" name="Shape 150"/>
        <p:cNvGrpSpPr/>
        <p:nvPr/>
      </p:nvGrpSpPr>
      <p:grpSpPr>
        <a:xfrm>
          <a:off x="0" y="0"/>
          <a:ext cx="0" cy="0"/>
          <a:chOff x="0" y="0"/>
          <a:chExt cx="0" cy="0"/>
        </a:xfrm>
      </p:grpSpPr>
      <p:sp>
        <p:nvSpPr>
          <p:cNvPr id="151" name="Google Shape;151;p22"/>
          <p:cNvSpPr txBox="1"/>
          <p:nvPr>
            <p:ph idx="1" type="subTitle"/>
          </p:nvPr>
        </p:nvSpPr>
        <p:spPr>
          <a:xfrm>
            <a:off x="4838200" y="1496605"/>
            <a:ext cx="3242700" cy="7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2" name="Google Shape;152;p22"/>
          <p:cNvSpPr txBox="1"/>
          <p:nvPr>
            <p:ph idx="2" type="subTitle"/>
          </p:nvPr>
        </p:nvSpPr>
        <p:spPr>
          <a:xfrm>
            <a:off x="4838200" y="3792973"/>
            <a:ext cx="3242700" cy="7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3" name="Google Shape;153;p22"/>
          <p:cNvSpPr txBox="1"/>
          <p:nvPr>
            <p:ph type="ctrTitle"/>
          </p:nvPr>
        </p:nvSpPr>
        <p:spPr>
          <a:xfrm flipH="1">
            <a:off x="457275" y="1931475"/>
            <a:ext cx="2875200" cy="12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4" name="Google Shape;154;p22"/>
          <p:cNvSpPr txBox="1"/>
          <p:nvPr>
            <p:ph idx="3" type="ctrTitle"/>
          </p:nvPr>
        </p:nvSpPr>
        <p:spPr>
          <a:xfrm>
            <a:off x="4838200" y="1336535"/>
            <a:ext cx="3242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5" name="Google Shape;155;p22"/>
          <p:cNvSpPr txBox="1"/>
          <p:nvPr>
            <p:ph idx="4" type="ctrTitle"/>
          </p:nvPr>
        </p:nvSpPr>
        <p:spPr>
          <a:xfrm>
            <a:off x="4838200" y="3626911"/>
            <a:ext cx="3242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pic>
        <p:nvPicPr>
          <p:cNvPr id="156" name="Google Shape;156;p22"/>
          <p:cNvPicPr preferRelativeResize="0"/>
          <p:nvPr/>
        </p:nvPicPr>
        <p:blipFill>
          <a:blip r:embed="rId2">
            <a:alphaModFix/>
          </a:blip>
          <a:stretch>
            <a:fillRect/>
          </a:stretch>
        </p:blipFill>
        <p:spPr>
          <a:xfrm>
            <a:off x="-14675" y="-533400"/>
            <a:ext cx="2300675" cy="2075900"/>
          </a:xfrm>
          <a:prstGeom prst="rect">
            <a:avLst/>
          </a:prstGeom>
          <a:noFill/>
          <a:ln>
            <a:noFill/>
          </a:ln>
        </p:spPr>
      </p:pic>
      <p:pic>
        <p:nvPicPr>
          <p:cNvPr id="157" name="Google Shape;157;p22"/>
          <p:cNvPicPr preferRelativeResize="0"/>
          <p:nvPr/>
        </p:nvPicPr>
        <p:blipFill>
          <a:blip r:embed="rId2">
            <a:alphaModFix/>
          </a:blip>
          <a:stretch>
            <a:fillRect/>
          </a:stretch>
        </p:blipFill>
        <p:spPr>
          <a:xfrm flipH="1" rot="10800000">
            <a:off x="-14675" y="3549775"/>
            <a:ext cx="2300675" cy="2075900"/>
          </a:xfrm>
          <a:prstGeom prst="rect">
            <a:avLst/>
          </a:prstGeom>
          <a:noFill/>
          <a:ln>
            <a:noFill/>
          </a:ln>
        </p:spPr>
      </p:pic>
      <p:sp>
        <p:nvSpPr>
          <p:cNvPr id="158" name="Google Shape;158;p22"/>
          <p:cNvSpPr/>
          <p:nvPr/>
        </p:nvSpPr>
        <p:spPr>
          <a:xfrm>
            <a:off x="4226350" y="2752750"/>
            <a:ext cx="4470600" cy="1943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4226350" y="441872"/>
            <a:ext cx="4470600" cy="1943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
    <p:spTree>
      <p:nvGrpSpPr>
        <p:cNvPr id="160" name="Shape 160"/>
        <p:cNvGrpSpPr/>
        <p:nvPr/>
      </p:nvGrpSpPr>
      <p:grpSpPr>
        <a:xfrm>
          <a:off x="0" y="0"/>
          <a:ext cx="0" cy="0"/>
          <a:chOff x="0" y="0"/>
          <a:chExt cx="0" cy="0"/>
        </a:xfrm>
      </p:grpSpPr>
      <p:sp>
        <p:nvSpPr>
          <p:cNvPr id="161" name="Google Shape;161;p23"/>
          <p:cNvSpPr txBox="1"/>
          <p:nvPr>
            <p:ph idx="1" type="subTitle"/>
          </p:nvPr>
        </p:nvSpPr>
        <p:spPr>
          <a:xfrm>
            <a:off x="4390050" y="2938200"/>
            <a:ext cx="3405000" cy="174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62" name="Google Shape;162;p23"/>
          <p:cNvSpPr txBox="1"/>
          <p:nvPr>
            <p:ph type="ctrTitle"/>
          </p:nvPr>
        </p:nvSpPr>
        <p:spPr>
          <a:xfrm flipH="1">
            <a:off x="4114500" y="2004895"/>
            <a:ext cx="3956100" cy="78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5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163" name="Google Shape;163;p23"/>
          <p:cNvPicPr preferRelativeResize="0"/>
          <p:nvPr/>
        </p:nvPicPr>
        <p:blipFill>
          <a:blip r:embed="rId2">
            <a:alphaModFix/>
          </a:blip>
          <a:stretch>
            <a:fillRect/>
          </a:stretch>
        </p:blipFill>
        <p:spPr>
          <a:xfrm flipH="1" rot="10800000">
            <a:off x="-823501" y="-1143550"/>
            <a:ext cx="4655626" cy="4200750"/>
          </a:xfrm>
          <a:prstGeom prst="rect">
            <a:avLst/>
          </a:prstGeom>
          <a:noFill/>
          <a:ln>
            <a:noFill/>
          </a:ln>
        </p:spPr>
      </p:pic>
      <p:pic>
        <p:nvPicPr>
          <p:cNvPr id="164" name="Google Shape;164;p23"/>
          <p:cNvPicPr preferRelativeResize="0"/>
          <p:nvPr/>
        </p:nvPicPr>
        <p:blipFill>
          <a:blip r:embed="rId2">
            <a:alphaModFix/>
          </a:blip>
          <a:stretch>
            <a:fillRect/>
          </a:stretch>
        </p:blipFill>
        <p:spPr>
          <a:xfrm>
            <a:off x="-1311459" y="2523800"/>
            <a:ext cx="3802725" cy="34312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3">
    <p:spTree>
      <p:nvGrpSpPr>
        <p:cNvPr id="165" name="Shape 165"/>
        <p:cNvGrpSpPr/>
        <p:nvPr/>
      </p:nvGrpSpPr>
      <p:grpSpPr>
        <a:xfrm>
          <a:off x="0" y="0"/>
          <a:ext cx="0" cy="0"/>
          <a:chOff x="0" y="0"/>
          <a:chExt cx="0" cy="0"/>
        </a:xfrm>
      </p:grpSpPr>
      <p:sp>
        <p:nvSpPr>
          <p:cNvPr id="166" name="Google Shape;166;p24"/>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67" name="Google Shape;167;p24"/>
          <p:cNvSpPr txBox="1"/>
          <p:nvPr>
            <p:ph idx="2" type="ctrTitle"/>
          </p:nvPr>
        </p:nvSpPr>
        <p:spPr>
          <a:xfrm>
            <a:off x="2750155" y="1492066"/>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68" name="Google Shape;168;p24"/>
          <p:cNvSpPr txBox="1"/>
          <p:nvPr>
            <p:ph idx="1" type="subTitle"/>
          </p:nvPr>
        </p:nvSpPr>
        <p:spPr>
          <a:xfrm>
            <a:off x="2750119" y="2192634"/>
            <a:ext cx="15702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9" name="Google Shape;169;p24"/>
          <p:cNvSpPr txBox="1"/>
          <p:nvPr>
            <p:ph idx="3" type="ctrTitle"/>
          </p:nvPr>
        </p:nvSpPr>
        <p:spPr>
          <a:xfrm>
            <a:off x="4800201" y="14973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70" name="Google Shape;170;p24"/>
          <p:cNvSpPr txBox="1"/>
          <p:nvPr>
            <p:ph idx="4" type="subTitle"/>
          </p:nvPr>
        </p:nvSpPr>
        <p:spPr>
          <a:xfrm>
            <a:off x="4800165" y="2192634"/>
            <a:ext cx="15702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71" name="Google Shape;171;p24"/>
          <p:cNvSpPr txBox="1"/>
          <p:nvPr>
            <p:ph idx="5" type="ctrTitle"/>
          </p:nvPr>
        </p:nvSpPr>
        <p:spPr>
          <a:xfrm>
            <a:off x="3794948" y="3219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72" name="Google Shape;172;p24"/>
          <p:cNvSpPr txBox="1"/>
          <p:nvPr>
            <p:ph idx="6" type="subTitle"/>
          </p:nvPr>
        </p:nvSpPr>
        <p:spPr>
          <a:xfrm>
            <a:off x="3753025" y="3910976"/>
            <a:ext cx="16539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173" name="Google Shape;173;p24"/>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74" name="Google Shape;174;p24"/>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4"/>
          <p:cNvPicPr preferRelativeResize="0"/>
          <p:nvPr/>
        </p:nvPicPr>
        <p:blipFill>
          <a:blip r:embed="rId2">
            <a:alphaModFix/>
          </a:blip>
          <a:stretch>
            <a:fillRect/>
          </a:stretch>
        </p:blipFill>
        <p:spPr>
          <a:xfrm flipH="1" rot="10800000">
            <a:off x="-262630" y="2659235"/>
            <a:ext cx="2928524" cy="26423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1">
    <p:spTree>
      <p:nvGrpSpPr>
        <p:cNvPr id="178" name="Shape 178"/>
        <p:cNvGrpSpPr/>
        <p:nvPr/>
      </p:nvGrpSpPr>
      <p:grpSpPr>
        <a:xfrm>
          <a:off x="0" y="0"/>
          <a:ext cx="0" cy="0"/>
          <a:chOff x="0" y="0"/>
          <a:chExt cx="0" cy="0"/>
        </a:xfrm>
      </p:grpSpPr>
      <p:sp>
        <p:nvSpPr>
          <p:cNvPr id="179" name="Google Shape;179;p25"/>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80" name="Google Shape;180;p25"/>
          <p:cNvSpPr txBox="1"/>
          <p:nvPr>
            <p:ph idx="2" type="ctrTitle"/>
          </p:nvPr>
        </p:nvSpPr>
        <p:spPr>
          <a:xfrm>
            <a:off x="3716190" y="206257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1" name="Google Shape;181;p25"/>
          <p:cNvSpPr txBox="1"/>
          <p:nvPr>
            <p:ph idx="1" type="subTitle"/>
          </p:nvPr>
        </p:nvSpPr>
        <p:spPr>
          <a:xfrm>
            <a:off x="3716190" y="2765019"/>
            <a:ext cx="15702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5"/>
          <p:cNvSpPr txBox="1"/>
          <p:nvPr>
            <p:ph idx="3" type="ctrTitle"/>
          </p:nvPr>
        </p:nvSpPr>
        <p:spPr>
          <a:xfrm>
            <a:off x="5910940" y="2066326"/>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3" name="Google Shape;183;p25"/>
          <p:cNvSpPr txBox="1"/>
          <p:nvPr>
            <p:ph idx="4" type="subTitle"/>
          </p:nvPr>
        </p:nvSpPr>
        <p:spPr>
          <a:xfrm>
            <a:off x="5910940" y="2866007"/>
            <a:ext cx="15702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5"/>
          <p:cNvSpPr txBox="1"/>
          <p:nvPr>
            <p:ph idx="5" type="ctrTitle"/>
          </p:nvPr>
        </p:nvSpPr>
        <p:spPr>
          <a:xfrm>
            <a:off x="1521440" y="206258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accent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5" name="Google Shape;185;p25"/>
          <p:cNvSpPr txBox="1"/>
          <p:nvPr>
            <p:ph idx="6" type="subTitle"/>
          </p:nvPr>
        </p:nvSpPr>
        <p:spPr>
          <a:xfrm>
            <a:off x="1479590" y="2765029"/>
            <a:ext cx="1653900" cy="36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6" name="Google Shape;186;p25"/>
          <p:cNvPicPr preferRelativeResize="0"/>
          <p:nvPr/>
        </p:nvPicPr>
        <p:blipFill>
          <a:blip r:embed="rId2">
            <a:alphaModFix/>
          </a:blip>
          <a:stretch>
            <a:fillRect/>
          </a:stretch>
        </p:blipFill>
        <p:spPr>
          <a:xfrm flipH="1">
            <a:off x="3138825" y="3806025"/>
            <a:ext cx="2957125" cy="2668199"/>
          </a:xfrm>
          <a:prstGeom prst="rect">
            <a:avLst/>
          </a:prstGeom>
          <a:noFill/>
          <a:ln>
            <a:noFill/>
          </a:ln>
        </p:spPr>
      </p:pic>
      <p:pic>
        <p:nvPicPr>
          <p:cNvPr id="187" name="Google Shape;187;p25"/>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188" name="Google Shape;188;p25"/>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189" name="Google Shape;189;p25"/>
          <p:cNvSpPr/>
          <p:nvPr/>
        </p:nvSpPr>
        <p:spPr>
          <a:xfrm>
            <a:off x="5653690" y="1619951"/>
            <a:ext cx="2084700" cy="19086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5843140" y="1793451"/>
            <a:ext cx="1705800" cy="1561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3458940" y="1619951"/>
            <a:ext cx="2084700" cy="19086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3648390" y="1793451"/>
            <a:ext cx="1705800" cy="1561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1264190" y="1619951"/>
            <a:ext cx="2084700" cy="19086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1453700" y="1793451"/>
            <a:ext cx="1705800" cy="1561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7">
    <p:spTree>
      <p:nvGrpSpPr>
        <p:cNvPr id="195" name="Shape 195"/>
        <p:cNvGrpSpPr/>
        <p:nvPr/>
      </p:nvGrpSpPr>
      <p:grpSpPr>
        <a:xfrm>
          <a:off x="0" y="0"/>
          <a:ext cx="0" cy="0"/>
          <a:chOff x="0" y="0"/>
          <a:chExt cx="0" cy="0"/>
        </a:xfrm>
      </p:grpSpPr>
      <p:sp>
        <p:nvSpPr>
          <p:cNvPr id="196" name="Google Shape;196;p26"/>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97" name="Google Shape;197;p26"/>
          <p:cNvSpPr txBox="1"/>
          <p:nvPr>
            <p:ph idx="2" type="ctrTitle"/>
          </p:nvPr>
        </p:nvSpPr>
        <p:spPr>
          <a:xfrm>
            <a:off x="3675800" y="1638900"/>
            <a:ext cx="1841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8" name="Google Shape;198;p26"/>
          <p:cNvSpPr txBox="1"/>
          <p:nvPr>
            <p:ph idx="1" type="subTitle"/>
          </p:nvPr>
        </p:nvSpPr>
        <p:spPr>
          <a:xfrm>
            <a:off x="3675813" y="2100350"/>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9" name="Google Shape;199;p26"/>
          <p:cNvSpPr txBox="1"/>
          <p:nvPr>
            <p:ph idx="3" type="ctrTitle"/>
          </p:nvPr>
        </p:nvSpPr>
        <p:spPr>
          <a:xfrm>
            <a:off x="5921301" y="1628801"/>
            <a:ext cx="1818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0" name="Google Shape;200;p26"/>
          <p:cNvSpPr txBox="1"/>
          <p:nvPr>
            <p:ph idx="4" type="subTitle"/>
          </p:nvPr>
        </p:nvSpPr>
        <p:spPr>
          <a:xfrm>
            <a:off x="5898455" y="2074101"/>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1" name="Google Shape;201;p26"/>
          <p:cNvSpPr txBox="1"/>
          <p:nvPr>
            <p:ph idx="5" type="ctrTitle"/>
          </p:nvPr>
        </p:nvSpPr>
        <p:spPr>
          <a:xfrm>
            <a:off x="1413972" y="1638900"/>
            <a:ext cx="1888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2" name="Google Shape;202;p26"/>
          <p:cNvSpPr txBox="1"/>
          <p:nvPr>
            <p:ph idx="6" type="subTitle"/>
          </p:nvPr>
        </p:nvSpPr>
        <p:spPr>
          <a:xfrm>
            <a:off x="1416400" y="2100350"/>
            <a:ext cx="18831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203" name="Google Shape;203;p26"/>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204" name="Google Shape;204;p26"/>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205" name="Google Shape;205;p26"/>
          <p:cNvSpPr txBox="1"/>
          <p:nvPr>
            <p:ph idx="7" type="ctrTitle"/>
          </p:nvPr>
        </p:nvSpPr>
        <p:spPr>
          <a:xfrm>
            <a:off x="5920295" y="3212913"/>
            <a:ext cx="1841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6" name="Google Shape;206;p26"/>
          <p:cNvSpPr txBox="1"/>
          <p:nvPr>
            <p:ph idx="8" type="subTitle"/>
          </p:nvPr>
        </p:nvSpPr>
        <p:spPr>
          <a:xfrm>
            <a:off x="5920252" y="3658212"/>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7" name="Google Shape;207;p26"/>
          <p:cNvSpPr txBox="1"/>
          <p:nvPr>
            <p:ph idx="9" type="ctrTitle"/>
          </p:nvPr>
        </p:nvSpPr>
        <p:spPr>
          <a:xfrm>
            <a:off x="1413969" y="3212913"/>
            <a:ext cx="1841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8" name="Google Shape;208;p26"/>
          <p:cNvSpPr txBox="1"/>
          <p:nvPr>
            <p:ph idx="13" type="subTitle"/>
          </p:nvPr>
        </p:nvSpPr>
        <p:spPr>
          <a:xfrm>
            <a:off x="1413926" y="3658212"/>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9" name="Google Shape;209;p26"/>
          <p:cNvSpPr txBox="1"/>
          <p:nvPr>
            <p:ph idx="14" type="ctrTitle"/>
          </p:nvPr>
        </p:nvSpPr>
        <p:spPr>
          <a:xfrm>
            <a:off x="3675843" y="3212913"/>
            <a:ext cx="18414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0" name="Google Shape;210;p26"/>
          <p:cNvSpPr txBox="1"/>
          <p:nvPr>
            <p:ph idx="15" type="subTitle"/>
          </p:nvPr>
        </p:nvSpPr>
        <p:spPr>
          <a:xfrm>
            <a:off x="3675800" y="3658212"/>
            <a:ext cx="18414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11" name="Google Shape;211;p26"/>
          <p:cNvSpPr/>
          <p:nvPr/>
        </p:nvSpPr>
        <p:spPr>
          <a:xfrm>
            <a:off x="1366875" y="1705800"/>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3607775" y="17058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3607775" y="32637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5848675" y="17058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5848675" y="32637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1366875" y="3263700"/>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0">
    <p:spTree>
      <p:nvGrpSpPr>
        <p:cNvPr id="217" name="Shape 217"/>
        <p:cNvGrpSpPr/>
        <p:nvPr/>
      </p:nvGrpSpPr>
      <p:grpSpPr>
        <a:xfrm>
          <a:off x="0" y="0"/>
          <a:ext cx="0" cy="0"/>
          <a:chOff x="0" y="0"/>
          <a:chExt cx="0" cy="0"/>
        </a:xfrm>
      </p:grpSpPr>
      <p:sp>
        <p:nvSpPr>
          <p:cNvPr id="218" name="Google Shape;218;p27"/>
          <p:cNvSpPr txBox="1"/>
          <p:nvPr>
            <p:ph type="ctrTitle"/>
          </p:nvPr>
        </p:nvSpPr>
        <p:spPr>
          <a:xfrm>
            <a:off x="1242600" y="183097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9" name="Google Shape;219;p27"/>
          <p:cNvSpPr txBox="1"/>
          <p:nvPr>
            <p:ph idx="1" type="subTitle"/>
          </p:nvPr>
        </p:nvSpPr>
        <p:spPr>
          <a:xfrm>
            <a:off x="3106675" y="2632418"/>
            <a:ext cx="2930700" cy="128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cxnSp>
        <p:nvCxnSpPr>
          <p:cNvPr id="220" name="Google Shape;220;p27"/>
          <p:cNvCxnSpPr/>
          <p:nvPr/>
        </p:nvCxnSpPr>
        <p:spPr>
          <a:xfrm>
            <a:off x="3681150" y="2571750"/>
            <a:ext cx="1797900" cy="0"/>
          </a:xfrm>
          <a:prstGeom prst="straightConnector1">
            <a:avLst/>
          </a:prstGeom>
          <a:noFill/>
          <a:ln cap="flat" cmpd="sng" w="19050">
            <a:solidFill>
              <a:schemeClr val="lt1"/>
            </a:solidFill>
            <a:prstDash val="solid"/>
            <a:round/>
            <a:headEnd len="med" w="med" type="none"/>
            <a:tailEnd len="med" w="med" type="none"/>
          </a:ln>
        </p:spPr>
      </p:cxnSp>
      <p:pic>
        <p:nvPicPr>
          <p:cNvPr id="221" name="Google Shape;221;p27"/>
          <p:cNvPicPr preferRelativeResize="0"/>
          <p:nvPr/>
        </p:nvPicPr>
        <p:blipFill>
          <a:blip r:embed="rId2">
            <a:alphaModFix/>
          </a:blip>
          <a:stretch>
            <a:fillRect/>
          </a:stretch>
        </p:blipFill>
        <p:spPr>
          <a:xfrm>
            <a:off x="100" y="-962131"/>
            <a:ext cx="3802725" cy="3431200"/>
          </a:xfrm>
          <a:prstGeom prst="rect">
            <a:avLst/>
          </a:prstGeom>
          <a:noFill/>
          <a:ln>
            <a:noFill/>
          </a:ln>
        </p:spPr>
      </p:pic>
      <p:pic>
        <p:nvPicPr>
          <p:cNvPr id="222" name="Google Shape;222;p27"/>
          <p:cNvPicPr preferRelativeResize="0"/>
          <p:nvPr/>
        </p:nvPicPr>
        <p:blipFill>
          <a:blip r:embed="rId2">
            <a:alphaModFix/>
          </a:blip>
          <a:stretch>
            <a:fillRect/>
          </a:stretch>
        </p:blipFill>
        <p:spPr>
          <a:xfrm rot="10800000">
            <a:off x="5334325" y="2668625"/>
            <a:ext cx="3802725" cy="34312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1">
    <p:spTree>
      <p:nvGrpSpPr>
        <p:cNvPr id="223" name="Shape 223"/>
        <p:cNvGrpSpPr/>
        <p:nvPr/>
      </p:nvGrpSpPr>
      <p:grpSpPr>
        <a:xfrm>
          <a:off x="0" y="0"/>
          <a:ext cx="0" cy="0"/>
          <a:chOff x="0" y="0"/>
          <a:chExt cx="0" cy="0"/>
        </a:xfrm>
      </p:grpSpPr>
      <p:sp>
        <p:nvSpPr>
          <p:cNvPr id="224" name="Google Shape;224;p28"/>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5" name="Google Shape;225;p28"/>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cxnSp>
        <p:nvCxnSpPr>
          <p:cNvPr id="226" name="Google Shape;226;p28"/>
          <p:cNvCxnSpPr/>
          <p:nvPr/>
        </p:nvCxnSpPr>
        <p:spPr>
          <a:xfrm>
            <a:off x="3681150" y="2571750"/>
            <a:ext cx="1797900" cy="0"/>
          </a:xfrm>
          <a:prstGeom prst="straightConnector1">
            <a:avLst/>
          </a:prstGeom>
          <a:noFill/>
          <a:ln cap="flat" cmpd="sng" w="19050">
            <a:solidFill>
              <a:schemeClr val="lt1"/>
            </a:solidFill>
            <a:prstDash val="solid"/>
            <a:round/>
            <a:headEnd len="med" w="med" type="none"/>
            <a:tailEnd len="med" w="med" type="none"/>
          </a:ln>
        </p:spPr>
      </p:cxnSp>
      <p:pic>
        <p:nvPicPr>
          <p:cNvPr id="227" name="Google Shape;227;p28"/>
          <p:cNvPicPr preferRelativeResize="0"/>
          <p:nvPr/>
        </p:nvPicPr>
        <p:blipFill>
          <a:blip r:embed="rId2">
            <a:alphaModFix/>
          </a:blip>
          <a:stretch>
            <a:fillRect/>
          </a:stretch>
        </p:blipFill>
        <p:spPr>
          <a:xfrm flipH="1" rot="10800000">
            <a:off x="100" y="2134944"/>
            <a:ext cx="3802725" cy="3431200"/>
          </a:xfrm>
          <a:prstGeom prst="rect">
            <a:avLst/>
          </a:prstGeom>
          <a:noFill/>
          <a:ln>
            <a:noFill/>
          </a:ln>
        </p:spPr>
      </p:pic>
      <p:pic>
        <p:nvPicPr>
          <p:cNvPr id="228" name="Google Shape;228;p28"/>
          <p:cNvPicPr preferRelativeResize="0"/>
          <p:nvPr/>
        </p:nvPicPr>
        <p:blipFill>
          <a:blip r:embed="rId2">
            <a:alphaModFix/>
          </a:blip>
          <a:stretch>
            <a:fillRect/>
          </a:stretch>
        </p:blipFill>
        <p:spPr>
          <a:xfrm flipH="1">
            <a:off x="5341285" y="-200131"/>
            <a:ext cx="3802725" cy="34312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2">
    <p:spTree>
      <p:nvGrpSpPr>
        <p:cNvPr id="229" name="Shape 229"/>
        <p:cNvGrpSpPr/>
        <p:nvPr/>
      </p:nvGrpSpPr>
      <p:grpSpPr>
        <a:xfrm>
          <a:off x="0" y="0"/>
          <a:ext cx="0" cy="0"/>
          <a:chOff x="0" y="0"/>
          <a:chExt cx="0" cy="0"/>
        </a:xfrm>
      </p:grpSpPr>
      <p:sp>
        <p:nvSpPr>
          <p:cNvPr id="230" name="Google Shape;230;p29"/>
          <p:cNvSpPr txBox="1"/>
          <p:nvPr>
            <p:ph type="ctrTitle"/>
          </p:nvPr>
        </p:nvSpPr>
        <p:spPr>
          <a:xfrm>
            <a:off x="1250675" y="2994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1" name="Google Shape;231;p29"/>
          <p:cNvSpPr txBox="1"/>
          <p:nvPr>
            <p:ph idx="1" type="subTitle"/>
          </p:nvPr>
        </p:nvSpPr>
        <p:spPr>
          <a:xfrm>
            <a:off x="3114750" y="36310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232" name="Google Shape;232;p29"/>
          <p:cNvPicPr preferRelativeResize="0"/>
          <p:nvPr/>
        </p:nvPicPr>
        <p:blipFill>
          <a:blip r:embed="rId2">
            <a:alphaModFix/>
          </a:blip>
          <a:stretch>
            <a:fillRect/>
          </a:stretch>
        </p:blipFill>
        <p:spPr>
          <a:xfrm flipH="1">
            <a:off x="5341286" y="0"/>
            <a:ext cx="3802725" cy="3431200"/>
          </a:xfrm>
          <a:prstGeom prst="rect">
            <a:avLst/>
          </a:prstGeom>
          <a:noFill/>
          <a:ln>
            <a:noFill/>
          </a:ln>
        </p:spPr>
      </p:pic>
      <p:pic>
        <p:nvPicPr>
          <p:cNvPr id="233" name="Google Shape;233;p29"/>
          <p:cNvPicPr preferRelativeResize="0"/>
          <p:nvPr/>
        </p:nvPicPr>
        <p:blipFill>
          <a:blip r:embed="rId2">
            <a:alphaModFix/>
          </a:blip>
          <a:stretch>
            <a:fillRect/>
          </a:stretch>
        </p:blipFill>
        <p:spPr>
          <a:xfrm>
            <a:off x="8150" y="0"/>
            <a:ext cx="3802725" cy="3431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4">
    <p:spTree>
      <p:nvGrpSpPr>
        <p:cNvPr id="234" name="Shape 234"/>
        <p:cNvGrpSpPr/>
        <p:nvPr/>
      </p:nvGrpSpPr>
      <p:grpSpPr>
        <a:xfrm>
          <a:off x="0" y="0"/>
          <a:ext cx="0" cy="0"/>
          <a:chOff x="0" y="0"/>
          <a:chExt cx="0" cy="0"/>
        </a:xfrm>
      </p:grpSpPr>
      <p:sp>
        <p:nvSpPr>
          <p:cNvPr id="235" name="Google Shape;235;p30"/>
          <p:cNvSpPr txBox="1"/>
          <p:nvPr>
            <p:ph type="title"/>
          </p:nvPr>
        </p:nvSpPr>
        <p:spPr>
          <a:xfrm>
            <a:off x="457200" y="453668"/>
            <a:ext cx="82296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600"/>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pic>
        <p:nvPicPr>
          <p:cNvPr id="236" name="Google Shape;236;p30"/>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237" name="Google Shape;237;p30"/>
          <p:cNvSpPr txBox="1"/>
          <p:nvPr>
            <p:ph idx="1" type="subTitle"/>
          </p:nvPr>
        </p:nvSpPr>
        <p:spPr>
          <a:xfrm>
            <a:off x="1638300" y="3524733"/>
            <a:ext cx="13812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8" name="Google Shape;238;p30"/>
          <p:cNvSpPr txBox="1"/>
          <p:nvPr>
            <p:ph idx="2" type="subTitle"/>
          </p:nvPr>
        </p:nvSpPr>
        <p:spPr>
          <a:xfrm>
            <a:off x="3104700" y="3514233"/>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9" name="Google Shape;239;p30"/>
          <p:cNvSpPr txBox="1"/>
          <p:nvPr>
            <p:ph idx="3" type="subTitle"/>
          </p:nvPr>
        </p:nvSpPr>
        <p:spPr>
          <a:xfrm>
            <a:off x="4571100" y="3511408"/>
            <a:ext cx="13812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0" name="Google Shape;240;p30"/>
          <p:cNvSpPr txBox="1"/>
          <p:nvPr>
            <p:ph idx="4" type="subTitle"/>
          </p:nvPr>
        </p:nvSpPr>
        <p:spPr>
          <a:xfrm>
            <a:off x="6023400" y="3529870"/>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1" name="Google Shape;241;p30"/>
          <p:cNvSpPr txBox="1"/>
          <p:nvPr>
            <p:ph idx="5" type="subTitle"/>
          </p:nvPr>
        </p:nvSpPr>
        <p:spPr>
          <a:xfrm>
            <a:off x="1638300" y="3196233"/>
            <a:ext cx="13971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2" name="Google Shape;242;p30"/>
          <p:cNvSpPr txBox="1"/>
          <p:nvPr>
            <p:ph idx="6" type="subTitle"/>
          </p:nvPr>
        </p:nvSpPr>
        <p:spPr>
          <a:xfrm>
            <a:off x="3104700" y="3196233"/>
            <a:ext cx="1381200" cy="46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3" name="Google Shape;243;p30"/>
          <p:cNvSpPr txBox="1"/>
          <p:nvPr>
            <p:ph idx="7" type="subTitle"/>
          </p:nvPr>
        </p:nvSpPr>
        <p:spPr>
          <a:xfrm>
            <a:off x="4571999" y="3196233"/>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4" name="Google Shape;244;p30"/>
          <p:cNvSpPr txBox="1"/>
          <p:nvPr>
            <p:ph idx="8" type="subTitle"/>
          </p:nvPr>
        </p:nvSpPr>
        <p:spPr>
          <a:xfrm>
            <a:off x="6037498" y="3196233"/>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p:nvPr>
            <p:ph type="ctrTitle"/>
          </p:nvPr>
        </p:nvSpPr>
        <p:spPr>
          <a:xfrm flipH="1">
            <a:off x="502200" y="445025"/>
            <a:ext cx="81846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7" name="Google Shape;27;p4"/>
          <p:cNvSpPr txBox="1"/>
          <p:nvPr>
            <p:ph idx="1" type="subTitle"/>
          </p:nvPr>
        </p:nvSpPr>
        <p:spPr>
          <a:xfrm>
            <a:off x="1255350" y="1454625"/>
            <a:ext cx="6633300" cy="324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45">
    <p:spTree>
      <p:nvGrpSpPr>
        <p:cNvPr id="245" name="Shape 245"/>
        <p:cNvGrpSpPr/>
        <p:nvPr/>
      </p:nvGrpSpPr>
      <p:grpSpPr>
        <a:xfrm>
          <a:off x="0" y="0"/>
          <a:ext cx="0" cy="0"/>
          <a:chOff x="0" y="0"/>
          <a:chExt cx="0" cy="0"/>
        </a:xfrm>
      </p:grpSpPr>
      <p:sp>
        <p:nvSpPr>
          <p:cNvPr id="246" name="Google Shape;246;p31"/>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247" name="Google Shape;247;p31"/>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48" name="Google Shape;248;p31"/>
          <p:cNvPicPr preferRelativeResize="0"/>
          <p:nvPr/>
        </p:nvPicPr>
        <p:blipFill>
          <a:blip r:embed="rId2">
            <a:alphaModFix/>
          </a:blip>
          <a:stretch>
            <a:fillRect/>
          </a:stretch>
        </p:blipFill>
        <p:spPr>
          <a:xfrm flipH="1" rot="10800000">
            <a:off x="-12" y="-695298"/>
            <a:ext cx="2300675" cy="2075900"/>
          </a:xfrm>
          <a:prstGeom prst="rect">
            <a:avLst/>
          </a:prstGeom>
          <a:noFill/>
          <a:ln>
            <a:noFill/>
          </a:ln>
        </p:spPr>
      </p:pic>
      <p:sp>
        <p:nvSpPr>
          <p:cNvPr id="249" name="Google Shape;249;p31"/>
          <p:cNvSpPr txBox="1"/>
          <p:nvPr>
            <p:ph idx="1" type="subTitle"/>
          </p:nvPr>
        </p:nvSpPr>
        <p:spPr>
          <a:xfrm>
            <a:off x="540000" y="3527280"/>
            <a:ext cx="13812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31"/>
          <p:cNvSpPr txBox="1"/>
          <p:nvPr>
            <p:ph idx="2" type="subTitle"/>
          </p:nvPr>
        </p:nvSpPr>
        <p:spPr>
          <a:xfrm>
            <a:off x="2741438" y="2077288"/>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1" name="Google Shape;251;p31"/>
          <p:cNvSpPr txBox="1"/>
          <p:nvPr>
            <p:ph idx="3" type="subTitle"/>
          </p:nvPr>
        </p:nvSpPr>
        <p:spPr>
          <a:xfrm>
            <a:off x="5033512" y="3516526"/>
            <a:ext cx="13812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2" name="Google Shape;252;p31"/>
          <p:cNvSpPr txBox="1"/>
          <p:nvPr>
            <p:ph idx="4" type="subTitle"/>
          </p:nvPr>
        </p:nvSpPr>
        <p:spPr>
          <a:xfrm>
            <a:off x="7214825" y="2077856"/>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3" name="Google Shape;253;p31"/>
          <p:cNvSpPr txBox="1"/>
          <p:nvPr>
            <p:ph idx="5" type="subTitle"/>
          </p:nvPr>
        </p:nvSpPr>
        <p:spPr>
          <a:xfrm>
            <a:off x="532050" y="3198780"/>
            <a:ext cx="13971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4" name="Google Shape;254;p31"/>
          <p:cNvSpPr txBox="1"/>
          <p:nvPr>
            <p:ph idx="6" type="subTitle"/>
          </p:nvPr>
        </p:nvSpPr>
        <p:spPr>
          <a:xfrm>
            <a:off x="2749388" y="1759288"/>
            <a:ext cx="1381200" cy="465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5" name="Google Shape;255;p31"/>
          <p:cNvSpPr txBox="1"/>
          <p:nvPr>
            <p:ph idx="7" type="subTitle"/>
          </p:nvPr>
        </p:nvSpPr>
        <p:spPr>
          <a:xfrm>
            <a:off x="5033512" y="3201351"/>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6" name="Google Shape;256;p31"/>
          <p:cNvSpPr txBox="1"/>
          <p:nvPr>
            <p:ph idx="8" type="subTitle"/>
          </p:nvPr>
        </p:nvSpPr>
        <p:spPr>
          <a:xfrm>
            <a:off x="7222775" y="1765255"/>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7" name="Google Shape;257;p31"/>
          <p:cNvSpPr/>
          <p:nvPr/>
        </p:nvSpPr>
        <p:spPr>
          <a:xfrm>
            <a:off x="2774288" y="2968200"/>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5058412" y="1896175"/>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7247675" y="2968200"/>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564900" y="1896175"/>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46">
    <p:spTree>
      <p:nvGrpSpPr>
        <p:cNvPr id="261" name="Shape 261"/>
        <p:cNvGrpSpPr/>
        <p:nvPr/>
      </p:nvGrpSpPr>
      <p:grpSpPr>
        <a:xfrm>
          <a:off x="0" y="0"/>
          <a:ext cx="0" cy="0"/>
          <a:chOff x="0" y="0"/>
          <a:chExt cx="0" cy="0"/>
        </a:xfrm>
      </p:grpSpPr>
      <p:sp>
        <p:nvSpPr>
          <p:cNvPr id="262" name="Google Shape;262;p32"/>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263" name="Google Shape;263;p32"/>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64" name="Google Shape;264;p32"/>
          <p:cNvPicPr preferRelativeResize="0"/>
          <p:nvPr/>
        </p:nvPicPr>
        <p:blipFill>
          <a:blip r:embed="rId2">
            <a:alphaModFix/>
          </a:blip>
          <a:stretch>
            <a:fillRect/>
          </a:stretch>
        </p:blipFill>
        <p:spPr>
          <a:xfrm flipH="1" rot="10800000">
            <a:off x="-12" y="-695298"/>
            <a:ext cx="2300675" cy="2075900"/>
          </a:xfrm>
          <a:prstGeom prst="rect">
            <a:avLst/>
          </a:prstGeom>
          <a:noFill/>
          <a:ln>
            <a:noFill/>
          </a:ln>
        </p:spPr>
      </p:pic>
      <p:sp>
        <p:nvSpPr>
          <p:cNvPr id="265" name="Google Shape;265;p32"/>
          <p:cNvSpPr txBox="1"/>
          <p:nvPr>
            <p:ph idx="1" type="subTitle"/>
          </p:nvPr>
        </p:nvSpPr>
        <p:spPr>
          <a:xfrm>
            <a:off x="871700" y="2932300"/>
            <a:ext cx="13656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6" name="Google Shape;266;p32"/>
          <p:cNvSpPr txBox="1"/>
          <p:nvPr>
            <p:ph idx="2" type="subTitle"/>
          </p:nvPr>
        </p:nvSpPr>
        <p:spPr>
          <a:xfrm>
            <a:off x="2957400" y="2914675"/>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7" name="Google Shape;267;p32"/>
          <p:cNvSpPr txBox="1"/>
          <p:nvPr>
            <p:ph idx="3" type="subTitle"/>
          </p:nvPr>
        </p:nvSpPr>
        <p:spPr>
          <a:xfrm>
            <a:off x="5026550" y="2911563"/>
            <a:ext cx="13812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8" name="Google Shape;268;p32"/>
          <p:cNvSpPr txBox="1"/>
          <p:nvPr>
            <p:ph idx="4" type="subTitle"/>
          </p:nvPr>
        </p:nvSpPr>
        <p:spPr>
          <a:xfrm>
            <a:off x="7080700" y="2906381"/>
            <a:ext cx="1397100" cy="8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9" name="Google Shape;269;p32"/>
          <p:cNvSpPr txBox="1"/>
          <p:nvPr>
            <p:ph idx="5" type="subTitle"/>
          </p:nvPr>
        </p:nvSpPr>
        <p:spPr>
          <a:xfrm>
            <a:off x="871700" y="2603800"/>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0" name="Google Shape;270;p32"/>
          <p:cNvSpPr txBox="1"/>
          <p:nvPr>
            <p:ph idx="6" type="subTitle"/>
          </p:nvPr>
        </p:nvSpPr>
        <p:spPr>
          <a:xfrm>
            <a:off x="2957400" y="2596675"/>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1" name="Google Shape;271;p32"/>
          <p:cNvSpPr txBox="1"/>
          <p:nvPr>
            <p:ph idx="7" type="subTitle"/>
          </p:nvPr>
        </p:nvSpPr>
        <p:spPr>
          <a:xfrm>
            <a:off x="5027449" y="2596388"/>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2" name="Google Shape;272;p32"/>
          <p:cNvSpPr txBox="1"/>
          <p:nvPr>
            <p:ph idx="8" type="subTitle"/>
          </p:nvPr>
        </p:nvSpPr>
        <p:spPr>
          <a:xfrm>
            <a:off x="7094798" y="2593780"/>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3" name="Google Shape;273;p32"/>
          <p:cNvSpPr/>
          <p:nvPr/>
        </p:nvSpPr>
        <p:spPr>
          <a:xfrm>
            <a:off x="4824854"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676400"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2762097"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6885386"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457200" y="1669026"/>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2548551" y="1671756"/>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4618345" y="1663035"/>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6684933" y="1667766"/>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47">
    <p:spTree>
      <p:nvGrpSpPr>
        <p:cNvPr id="281" name="Shape 281"/>
        <p:cNvGrpSpPr/>
        <p:nvPr/>
      </p:nvGrpSpPr>
      <p:grpSpPr>
        <a:xfrm>
          <a:off x="0" y="0"/>
          <a:ext cx="0" cy="0"/>
          <a:chOff x="0" y="0"/>
          <a:chExt cx="0" cy="0"/>
        </a:xfrm>
      </p:grpSpPr>
      <p:pic>
        <p:nvPicPr>
          <p:cNvPr id="282" name="Google Shape;282;p33"/>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283" name="Google Shape;283;p33"/>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284" name="Google Shape;284;p33"/>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5" name="Google Shape;285;p33"/>
          <p:cNvSpPr txBox="1"/>
          <p:nvPr>
            <p:ph idx="1" type="subTitle"/>
          </p:nvPr>
        </p:nvSpPr>
        <p:spPr>
          <a:xfrm>
            <a:off x="905500" y="2764675"/>
            <a:ext cx="14385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6" name="Google Shape;286;p33"/>
          <p:cNvSpPr txBox="1"/>
          <p:nvPr>
            <p:ph idx="2" type="subTitle"/>
          </p:nvPr>
        </p:nvSpPr>
        <p:spPr>
          <a:xfrm>
            <a:off x="2896725" y="2761596"/>
            <a:ext cx="13971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7" name="Google Shape;287;p33"/>
          <p:cNvSpPr txBox="1"/>
          <p:nvPr>
            <p:ph idx="3" type="subTitle"/>
          </p:nvPr>
        </p:nvSpPr>
        <p:spPr>
          <a:xfrm>
            <a:off x="4879150" y="2761049"/>
            <a:ext cx="13812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8" name="Google Shape;288;p33"/>
          <p:cNvSpPr txBox="1"/>
          <p:nvPr>
            <p:ph idx="4" type="subTitle"/>
          </p:nvPr>
        </p:nvSpPr>
        <p:spPr>
          <a:xfrm>
            <a:off x="6833675" y="2760900"/>
            <a:ext cx="13971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9" name="Google Shape;289;p33"/>
          <p:cNvSpPr txBox="1"/>
          <p:nvPr>
            <p:ph idx="5" type="subTitle"/>
          </p:nvPr>
        </p:nvSpPr>
        <p:spPr>
          <a:xfrm>
            <a:off x="926600" y="2449250"/>
            <a:ext cx="14385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0" name="Google Shape;290;p33"/>
          <p:cNvSpPr txBox="1"/>
          <p:nvPr>
            <p:ph idx="6" type="subTitle"/>
          </p:nvPr>
        </p:nvSpPr>
        <p:spPr>
          <a:xfrm>
            <a:off x="2896724" y="2443588"/>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1" name="Google Shape;291;p33"/>
          <p:cNvSpPr txBox="1"/>
          <p:nvPr>
            <p:ph idx="7" type="subTitle"/>
          </p:nvPr>
        </p:nvSpPr>
        <p:spPr>
          <a:xfrm>
            <a:off x="4880055" y="2445872"/>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2" name="Google Shape;292;p33"/>
          <p:cNvSpPr txBox="1"/>
          <p:nvPr>
            <p:ph idx="8" type="subTitle"/>
          </p:nvPr>
        </p:nvSpPr>
        <p:spPr>
          <a:xfrm>
            <a:off x="6847773" y="2448299"/>
            <a:ext cx="13812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8">
    <p:spTree>
      <p:nvGrpSpPr>
        <p:cNvPr id="293" name="Shape 293"/>
        <p:cNvGrpSpPr/>
        <p:nvPr/>
      </p:nvGrpSpPr>
      <p:grpSpPr>
        <a:xfrm>
          <a:off x="0" y="0"/>
          <a:ext cx="0" cy="0"/>
          <a:chOff x="0" y="0"/>
          <a:chExt cx="0" cy="0"/>
        </a:xfrm>
      </p:grpSpPr>
      <p:sp>
        <p:nvSpPr>
          <p:cNvPr id="294" name="Google Shape;294;p34"/>
          <p:cNvSpPr txBox="1"/>
          <p:nvPr>
            <p:ph type="ctrTitle"/>
          </p:nvPr>
        </p:nvSpPr>
        <p:spPr>
          <a:xfrm flipH="1">
            <a:off x="540000" y="448619"/>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295" name="Google Shape;295;p34"/>
          <p:cNvPicPr preferRelativeResize="0"/>
          <p:nvPr/>
        </p:nvPicPr>
        <p:blipFill>
          <a:blip r:embed="rId2">
            <a:alphaModFix/>
          </a:blip>
          <a:stretch>
            <a:fillRect/>
          </a:stretch>
        </p:blipFill>
        <p:spPr>
          <a:xfrm>
            <a:off x="0" y="0"/>
            <a:ext cx="2300675" cy="2075900"/>
          </a:xfrm>
          <a:prstGeom prst="rect">
            <a:avLst/>
          </a:prstGeom>
          <a:noFill/>
          <a:ln>
            <a:noFill/>
          </a:ln>
        </p:spPr>
      </p:pic>
      <p:sp>
        <p:nvSpPr>
          <p:cNvPr id="296" name="Google Shape;296;p34"/>
          <p:cNvSpPr txBox="1"/>
          <p:nvPr>
            <p:ph idx="1" type="subTitle"/>
          </p:nvPr>
        </p:nvSpPr>
        <p:spPr>
          <a:xfrm>
            <a:off x="1526019" y="2570265"/>
            <a:ext cx="18129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7" name="Google Shape;297;p34"/>
          <p:cNvSpPr txBox="1"/>
          <p:nvPr>
            <p:ph idx="2" type="subTitle"/>
          </p:nvPr>
        </p:nvSpPr>
        <p:spPr>
          <a:xfrm>
            <a:off x="3635401" y="2570272"/>
            <a:ext cx="18732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8" name="Google Shape;298;p34"/>
          <p:cNvSpPr txBox="1"/>
          <p:nvPr>
            <p:ph idx="3" type="subTitle"/>
          </p:nvPr>
        </p:nvSpPr>
        <p:spPr>
          <a:xfrm>
            <a:off x="5797968" y="2559605"/>
            <a:ext cx="18507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9" name="Google Shape;299;p34"/>
          <p:cNvSpPr txBox="1"/>
          <p:nvPr>
            <p:ph idx="4" type="subTitle"/>
          </p:nvPr>
        </p:nvSpPr>
        <p:spPr>
          <a:xfrm>
            <a:off x="1526019" y="3166668"/>
            <a:ext cx="1812900" cy="46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00" name="Google Shape;300;p34"/>
          <p:cNvSpPr txBox="1"/>
          <p:nvPr>
            <p:ph idx="5" type="subTitle"/>
          </p:nvPr>
        </p:nvSpPr>
        <p:spPr>
          <a:xfrm>
            <a:off x="3646051" y="3166668"/>
            <a:ext cx="1851900" cy="46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01" name="Google Shape;301;p34"/>
          <p:cNvSpPr txBox="1"/>
          <p:nvPr>
            <p:ph idx="6" type="subTitle"/>
          </p:nvPr>
        </p:nvSpPr>
        <p:spPr>
          <a:xfrm>
            <a:off x="5797968" y="3170098"/>
            <a:ext cx="1850700" cy="46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02" name="Google Shape;302;p34"/>
          <p:cNvSpPr/>
          <p:nvPr/>
        </p:nvSpPr>
        <p:spPr>
          <a:xfrm rot="5400000">
            <a:off x="1077063" y="1815559"/>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rot="5400000">
            <a:off x="3216713" y="1815559"/>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rot="5400000">
            <a:off x="5356363" y="1815559"/>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49">
    <p:spTree>
      <p:nvGrpSpPr>
        <p:cNvPr id="305" name="Shape 305"/>
        <p:cNvGrpSpPr/>
        <p:nvPr/>
      </p:nvGrpSpPr>
      <p:grpSpPr>
        <a:xfrm>
          <a:off x="0" y="0"/>
          <a:ext cx="0" cy="0"/>
          <a:chOff x="0" y="0"/>
          <a:chExt cx="0" cy="0"/>
        </a:xfrm>
      </p:grpSpPr>
      <p:pic>
        <p:nvPicPr>
          <p:cNvPr id="306" name="Google Shape;306;p35"/>
          <p:cNvPicPr preferRelativeResize="0"/>
          <p:nvPr/>
        </p:nvPicPr>
        <p:blipFill>
          <a:blip r:embed="rId2">
            <a:alphaModFix/>
          </a:blip>
          <a:stretch>
            <a:fillRect/>
          </a:stretch>
        </p:blipFill>
        <p:spPr>
          <a:xfrm>
            <a:off x="-525279" y="-469300"/>
            <a:ext cx="3071650" cy="2771549"/>
          </a:xfrm>
          <a:prstGeom prst="rect">
            <a:avLst/>
          </a:prstGeom>
          <a:noFill/>
          <a:ln>
            <a:noFill/>
          </a:ln>
        </p:spPr>
      </p:pic>
      <p:pic>
        <p:nvPicPr>
          <p:cNvPr id="307" name="Google Shape;307;p35"/>
          <p:cNvPicPr preferRelativeResize="0"/>
          <p:nvPr/>
        </p:nvPicPr>
        <p:blipFill>
          <a:blip r:embed="rId2">
            <a:alphaModFix/>
          </a:blip>
          <a:stretch>
            <a:fillRect/>
          </a:stretch>
        </p:blipFill>
        <p:spPr>
          <a:xfrm flipH="1">
            <a:off x="6605746" y="-468167"/>
            <a:ext cx="3071650" cy="2771549"/>
          </a:xfrm>
          <a:prstGeom prst="rect">
            <a:avLst/>
          </a:prstGeom>
          <a:noFill/>
          <a:ln>
            <a:noFill/>
          </a:ln>
        </p:spPr>
      </p:pic>
      <p:sp>
        <p:nvSpPr>
          <p:cNvPr id="308" name="Google Shape;308;p35"/>
          <p:cNvSpPr txBox="1"/>
          <p:nvPr>
            <p:ph type="ctrTitle"/>
          </p:nvPr>
        </p:nvSpPr>
        <p:spPr>
          <a:xfrm flipH="1">
            <a:off x="457200" y="452225"/>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9" name="Google Shape;309;p35"/>
          <p:cNvSpPr txBox="1"/>
          <p:nvPr>
            <p:ph idx="1" type="subTitle"/>
          </p:nvPr>
        </p:nvSpPr>
        <p:spPr>
          <a:xfrm>
            <a:off x="560206" y="2951258"/>
            <a:ext cx="23865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0" name="Google Shape;310;p35"/>
          <p:cNvSpPr txBox="1"/>
          <p:nvPr>
            <p:ph idx="2" type="subTitle"/>
          </p:nvPr>
        </p:nvSpPr>
        <p:spPr>
          <a:xfrm>
            <a:off x="3390622" y="2951265"/>
            <a:ext cx="23805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1" name="Google Shape;311;p35"/>
          <p:cNvSpPr txBox="1"/>
          <p:nvPr>
            <p:ph idx="3" type="subTitle"/>
          </p:nvPr>
        </p:nvSpPr>
        <p:spPr>
          <a:xfrm>
            <a:off x="6232531" y="2953683"/>
            <a:ext cx="23670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2" name="Google Shape;312;p35"/>
          <p:cNvSpPr txBox="1"/>
          <p:nvPr>
            <p:ph idx="4" type="subTitle"/>
          </p:nvPr>
        </p:nvSpPr>
        <p:spPr>
          <a:xfrm>
            <a:off x="560200" y="3571274"/>
            <a:ext cx="23865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3" name="Google Shape;313;p35"/>
          <p:cNvSpPr txBox="1"/>
          <p:nvPr>
            <p:ph idx="5" type="subTitle"/>
          </p:nvPr>
        </p:nvSpPr>
        <p:spPr>
          <a:xfrm>
            <a:off x="3404151" y="3571274"/>
            <a:ext cx="23535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4" name="Google Shape;314;p35"/>
          <p:cNvSpPr txBox="1"/>
          <p:nvPr>
            <p:ph idx="6" type="subTitle"/>
          </p:nvPr>
        </p:nvSpPr>
        <p:spPr>
          <a:xfrm>
            <a:off x="6232531" y="3561605"/>
            <a:ext cx="2367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5" name="Google Shape;315;p35"/>
          <p:cNvSpPr txBox="1"/>
          <p:nvPr>
            <p:ph idx="7" type="subTitle"/>
          </p:nvPr>
        </p:nvSpPr>
        <p:spPr>
          <a:xfrm>
            <a:off x="540000" y="2580087"/>
            <a:ext cx="23865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6" name="Google Shape;316;p35"/>
          <p:cNvSpPr txBox="1"/>
          <p:nvPr>
            <p:ph idx="8" type="subTitle"/>
          </p:nvPr>
        </p:nvSpPr>
        <p:spPr>
          <a:xfrm>
            <a:off x="3384649" y="2580087"/>
            <a:ext cx="23535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7" name="Google Shape;317;p35"/>
          <p:cNvSpPr txBox="1"/>
          <p:nvPr>
            <p:ph idx="9" type="subTitle"/>
          </p:nvPr>
        </p:nvSpPr>
        <p:spPr>
          <a:xfrm>
            <a:off x="6212900" y="2583512"/>
            <a:ext cx="2367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8" name="Google Shape;318;p35"/>
          <p:cNvSpPr/>
          <p:nvPr/>
        </p:nvSpPr>
        <p:spPr>
          <a:xfrm>
            <a:off x="6120000" y="2551773"/>
            <a:ext cx="2560200" cy="10677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3291900" y="2551782"/>
            <a:ext cx="2560200" cy="10677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463800" y="2551773"/>
            <a:ext cx="2560200" cy="10677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txBox="1"/>
          <p:nvPr/>
        </p:nvSpPr>
        <p:spPr>
          <a:xfrm>
            <a:off x="6123563" y="3619448"/>
            <a:ext cx="2553300" cy="3456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t/>
            </a:r>
            <a:endParaRPr sz="1600">
              <a:solidFill>
                <a:srgbClr val="FFFFFF"/>
              </a:solidFill>
              <a:latin typeface="Squada One"/>
              <a:ea typeface="Squada One"/>
              <a:cs typeface="Squada One"/>
              <a:sym typeface="Squada One"/>
            </a:endParaRPr>
          </a:p>
        </p:txBody>
      </p:sp>
      <p:sp>
        <p:nvSpPr>
          <p:cNvPr id="322" name="Google Shape;322;p35"/>
          <p:cNvSpPr txBox="1"/>
          <p:nvPr/>
        </p:nvSpPr>
        <p:spPr>
          <a:xfrm>
            <a:off x="467363" y="3619448"/>
            <a:ext cx="2553300" cy="3456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t/>
            </a:r>
            <a:endParaRPr sz="1600">
              <a:solidFill>
                <a:srgbClr val="FFFFFF"/>
              </a:solidFill>
              <a:latin typeface="Squada One"/>
              <a:ea typeface="Squada One"/>
              <a:cs typeface="Squada One"/>
              <a:sym typeface="Squada One"/>
            </a:endParaRPr>
          </a:p>
        </p:txBody>
      </p:sp>
      <p:sp>
        <p:nvSpPr>
          <p:cNvPr id="323" name="Google Shape;323;p35"/>
          <p:cNvSpPr txBox="1"/>
          <p:nvPr/>
        </p:nvSpPr>
        <p:spPr>
          <a:xfrm>
            <a:off x="3295463" y="3619454"/>
            <a:ext cx="2553300" cy="345600"/>
          </a:xfrm>
          <a:prstGeom prst="rect">
            <a:avLst/>
          </a:prstGeom>
          <a:solidFill>
            <a:schemeClr val="lt1"/>
          </a:solid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t/>
            </a:r>
            <a:endParaRPr sz="1600">
              <a:solidFill>
                <a:schemeClr val="dk1"/>
              </a:solidFill>
              <a:latin typeface="Squada One"/>
              <a:ea typeface="Squada One"/>
              <a:cs typeface="Squada One"/>
              <a:sym typeface="Squada On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3">
    <p:spTree>
      <p:nvGrpSpPr>
        <p:cNvPr id="324" name="Shape 324"/>
        <p:cNvGrpSpPr/>
        <p:nvPr/>
      </p:nvGrpSpPr>
      <p:grpSpPr>
        <a:xfrm>
          <a:off x="0" y="0"/>
          <a:ext cx="0" cy="0"/>
          <a:chOff x="0" y="0"/>
          <a:chExt cx="0" cy="0"/>
        </a:xfrm>
      </p:grpSpPr>
      <p:sp>
        <p:nvSpPr>
          <p:cNvPr id="325" name="Google Shape;325;p36"/>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326" name="Google Shape;326;p36"/>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327" name="Google Shape;327;p36"/>
          <p:cNvPicPr preferRelativeResize="0"/>
          <p:nvPr/>
        </p:nvPicPr>
        <p:blipFill>
          <a:blip r:embed="rId2">
            <a:alphaModFix/>
          </a:blip>
          <a:stretch>
            <a:fillRect/>
          </a:stretch>
        </p:blipFill>
        <p:spPr>
          <a:xfrm flipH="1" rot="10800000">
            <a:off x="-12" y="-695298"/>
            <a:ext cx="2300675" cy="20759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
    <p:spTree>
      <p:nvGrpSpPr>
        <p:cNvPr id="328" name="Shape 328"/>
        <p:cNvGrpSpPr/>
        <p:nvPr/>
      </p:nvGrpSpPr>
      <p:grpSpPr>
        <a:xfrm>
          <a:off x="0" y="0"/>
          <a:ext cx="0" cy="0"/>
          <a:chOff x="0" y="0"/>
          <a:chExt cx="0" cy="0"/>
        </a:xfrm>
      </p:grpSpPr>
      <p:sp>
        <p:nvSpPr>
          <p:cNvPr id="329" name="Google Shape;329;p37"/>
          <p:cNvSpPr txBox="1"/>
          <p:nvPr>
            <p:ph type="ctrTitle"/>
          </p:nvPr>
        </p:nvSpPr>
        <p:spPr>
          <a:xfrm flipH="1">
            <a:off x="457200" y="44438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330" name="Google Shape;330;p37"/>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331" name="Shape 331"/>
        <p:cNvGrpSpPr/>
        <p:nvPr/>
      </p:nvGrpSpPr>
      <p:grpSpPr>
        <a:xfrm>
          <a:off x="0" y="0"/>
          <a:ext cx="0" cy="0"/>
          <a:chOff x="0" y="0"/>
          <a:chExt cx="0" cy="0"/>
        </a:xfrm>
      </p:grpSpPr>
      <p:pic>
        <p:nvPicPr>
          <p:cNvPr id="332" name="Google Shape;332;p38"/>
          <p:cNvPicPr preferRelativeResize="0"/>
          <p:nvPr/>
        </p:nvPicPr>
        <p:blipFill>
          <a:blip r:embed="rId2">
            <a:alphaModFix/>
          </a:blip>
          <a:stretch>
            <a:fillRect/>
          </a:stretch>
        </p:blipFill>
        <p:spPr>
          <a:xfrm>
            <a:off x="-525279" y="-316900"/>
            <a:ext cx="3071650" cy="2771549"/>
          </a:xfrm>
          <a:prstGeom prst="rect">
            <a:avLst/>
          </a:prstGeom>
          <a:noFill/>
          <a:ln>
            <a:noFill/>
          </a:ln>
        </p:spPr>
      </p:pic>
      <p:pic>
        <p:nvPicPr>
          <p:cNvPr id="333" name="Google Shape;333;p38"/>
          <p:cNvPicPr preferRelativeResize="0"/>
          <p:nvPr/>
        </p:nvPicPr>
        <p:blipFill>
          <a:blip r:embed="rId2">
            <a:alphaModFix/>
          </a:blip>
          <a:stretch>
            <a:fillRect/>
          </a:stretch>
        </p:blipFill>
        <p:spPr>
          <a:xfrm flipH="1">
            <a:off x="6605746" y="-315767"/>
            <a:ext cx="3071650" cy="2771549"/>
          </a:xfrm>
          <a:prstGeom prst="rect">
            <a:avLst/>
          </a:prstGeom>
          <a:noFill/>
          <a:ln>
            <a:noFill/>
          </a:ln>
        </p:spPr>
      </p:pic>
      <p:sp>
        <p:nvSpPr>
          <p:cNvPr id="334" name="Google Shape;334;p38"/>
          <p:cNvSpPr txBox="1"/>
          <p:nvPr>
            <p:ph type="ctrTitle"/>
          </p:nvPr>
        </p:nvSpPr>
        <p:spPr>
          <a:xfrm flipH="1">
            <a:off x="540000" y="441718"/>
            <a:ext cx="80640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50">
    <p:spTree>
      <p:nvGrpSpPr>
        <p:cNvPr id="335" name="Shape 335"/>
        <p:cNvGrpSpPr/>
        <p:nvPr/>
      </p:nvGrpSpPr>
      <p:grpSpPr>
        <a:xfrm>
          <a:off x="0" y="0"/>
          <a:ext cx="0" cy="0"/>
          <a:chOff x="0" y="0"/>
          <a:chExt cx="0" cy="0"/>
        </a:xfrm>
      </p:grpSpPr>
      <p:pic>
        <p:nvPicPr>
          <p:cNvPr id="336" name="Google Shape;336;p39"/>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37" name="Google Shape;337;p39"/>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FFFFFF"/>
              </a:buClr>
              <a:buSzPts val="3600"/>
              <a:buNone/>
              <a:defRPr sz="36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338" name="Google Shape;338;p39"/>
          <p:cNvSpPr txBox="1"/>
          <p:nvPr>
            <p:ph idx="1" type="subTitle"/>
          </p:nvPr>
        </p:nvSpPr>
        <p:spPr>
          <a:xfrm>
            <a:off x="1203833" y="2719326"/>
            <a:ext cx="2240100" cy="60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9" name="Google Shape;339;p39"/>
          <p:cNvSpPr txBox="1"/>
          <p:nvPr>
            <p:ph idx="2" type="subTitle"/>
          </p:nvPr>
        </p:nvSpPr>
        <p:spPr>
          <a:xfrm>
            <a:off x="4766489" y="3583682"/>
            <a:ext cx="2299200" cy="60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40" name="Google Shape;340;p39"/>
          <p:cNvSpPr txBox="1"/>
          <p:nvPr>
            <p:ph idx="3" type="subTitle"/>
          </p:nvPr>
        </p:nvSpPr>
        <p:spPr>
          <a:xfrm>
            <a:off x="4772499" y="1802770"/>
            <a:ext cx="2299200" cy="60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41" name="Google Shape;341;p39"/>
          <p:cNvSpPr txBox="1"/>
          <p:nvPr>
            <p:ph idx="4" type="subTitle"/>
          </p:nvPr>
        </p:nvSpPr>
        <p:spPr>
          <a:xfrm>
            <a:off x="1203833" y="2196338"/>
            <a:ext cx="2240100" cy="46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42" name="Google Shape;342;p39"/>
          <p:cNvSpPr txBox="1"/>
          <p:nvPr>
            <p:ph idx="5" type="subTitle"/>
          </p:nvPr>
        </p:nvSpPr>
        <p:spPr>
          <a:xfrm>
            <a:off x="4798042" y="3079150"/>
            <a:ext cx="2273100" cy="46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43" name="Google Shape;343;p39"/>
          <p:cNvSpPr txBox="1"/>
          <p:nvPr>
            <p:ph idx="6" type="subTitle"/>
          </p:nvPr>
        </p:nvSpPr>
        <p:spPr>
          <a:xfrm>
            <a:off x="4772499" y="1272083"/>
            <a:ext cx="2299200" cy="46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CUSTOM_51">
    <p:spTree>
      <p:nvGrpSpPr>
        <p:cNvPr id="344" name="Shape 344"/>
        <p:cNvGrpSpPr/>
        <p:nvPr/>
      </p:nvGrpSpPr>
      <p:grpSpPr>
        <a:xfrm>
          <a:off x="0" y="0"/>
          <a:ext cx="0" cy="0"/>
          <a:chOff x="0" y="0"/>
          <a:chExt cx="0" cy="0"/>
        </a:xfrm>
      </p:grpSpPr>
      <p:sp>
        <p:nvSpPr>
          <p:cNvPr id="345" name="Google Shape;345;p40"/>
          <p:cNvSpPr txBox="1"/>
          <p:nvPr>
            <p:ph type="ctrTitle"/>
          </p:nvPr>
        </p:nvSpPr>
        <p:spPr>
          <a:xfrm flipH="1">
            <a:off x="457200" y="437047"/>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346" name="Google Shape;346;p40"/>
          <p:cNvPicPr preferRelativeResize="0"/>
          <p:nvPr/>
        </p:nvPicPr>
        <p:blipFill>
          <a:blip r:embed="rId2">
            <a:alphaModFix/>
          </a:blip>
          <a:stretch>
            <a:fillRect/>
          </a:stretch>
        </p:blipFill>
        <p:spPr>
          <a:xfrm flipH="1">
            <a:off x="2440291" y="3913885"/>
            <a:ext cx="2300675" cy="2075900"/>
          </a:xfrm>
          <a:prstGeom prst="rect">
            <a:avLst/>
          </a:prstGeom>
          <a:noFill/>
          <a:ln>
            <a:noFill/>
          </a:ln>
        </p:spPr>
      </p:pic>
      <p:pic>
        <p:nvPicPr>
          <p:cNvPr id="347" name="Google Shape;347;p40"/>
          <p:cNvPicPr preferRelativeResize="0"/>
          <p:nvPr/>
        </p:nvPicPr>
        <p:blipFill>
          <a:blip r:embed="rId2">
            <a:alphaModFix/>
          </a:blip>
          <a:stretch>
            <a:fillRect/>
          </a:stretch>
        </p:blipFill>
        <p:spPr>
          <a:xfrm>
            <a:off x="4394051" y="3913885"/>
            <a:ext cx="2300675" cy="2075900"/>
          </a:xfrm>
          <a:prstGeom prst="rect">
            <a:avLst/>
          </a:prstGeom>
          <a:noFill/>
          <a:ln>
            <a:noFill/>
          </a:ln>
        </p:spPr>
      </p:pic>
      <p:pic>
        <p:nvPicPr>
          <p:cNvPr id="348" name="Google Shape;348;p40"/>
          <p:cNvPicPr preferRelativeResize="0"/>
          <p:nvPr/>
        </p:nvPicPr>
        <p:blipFill>
          <a:blip r:embed="rId2">
            <a:alphaModFix/>
          </a:blip>
          <a:stretch>
            <a:fillRect/>
          </a:stretch>
        </p:blipFill>
        <p:spPr>
          <a:xfrm flipH="1">
            <a:off x="-540059" y="-586073"/>
            <a:ext cx="2300675" cy="2075900"/>
          </a:xfrm>
          <a:prstGeom prst="rect">
            <a:avLst/>
          </a:prstGeom>
          <a:noFill/>
          <a:ln>
            <a:noFill/>
          </a:ln>
        </p:spPr>
      </p:pic>
      <p:pic>
        <p:nvPicPr>
          <p:cNvPr id="349" name="Google Shape;349;p40"/>
          <p:cNvPicPr preferRelativeResize="0"/>
          <p:nvPr/>
        </p:nvPicPr>
        <p:blipFill>
          <a:blip r:embed="rId2">
            <a:alphaModFix/>
          </a:blip>
          <a:stretch>
            <a:fillRect/>
          </a:stretch>
        </p:blipFill>
        <p:spPr>
          <a:xfrm>
            <a:off x="7396724" y="-590242"/>
            <a:ext cx="2300675" cy="2075900"/>
          </a:xfrm>
          <a:prstGeom prst="rect">
            <a:avLst/>
          </a:prstGeom>
          <a:noFill/>
          <a:ln>
            <a:noFill/>
          </a:ln>
        </p:spPr>
      </p:pic>
      <p:sp>
        <p:nvSpPr>
          <p:cNvPr id="350" name="Google Shape;350;p40"/>
          <p:cNvSpPr txBox="1"/>
          <p:nvPr>
            <p:ph idx="1" type="subTitle"/>
          </p:nvPr>
        </p:nvSpPr>
        <p:spPr>
          <a:xfrm>
            <a:off x="672350" y="1887930"/>
            <a:ext cx="19566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1" name="Google Shape;351;p40"/>
          <p:cNvSpPr txBox="1"/>
          <p:nvPr>
            <p:ph idx="2" type="subTitle"/>
          </p:nvPr>
        </p:nvSpPr>
        <p:spPr>
          <a:xfrm>
            <a:off x="3580500" y="3409864"/>
            <a:ext cx="19566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2" name="Google Shape;352;p40"/>
          <p:cNvSpPr txBox="1"/>
          <p:nvPr>
            <p:ph idx="3" type="subTitle"/>
          </p:nvPr>
        </p:nvSpPr>
        <p:spPr>
          <a:xfrm>
            <a:off x="6515100" y="1895625"/>
            <a:ext cx="19344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3" name="Google Shape;353;p40"/>
          <p:cNvSpPr txBox="1"/>
          <p:nvPr>
            <p:ph idx="4" type="subTitle"/>
          </p:nvPr>
        </p:nvSpPr>
        <p:spPr>
          <a:xfrm>
            <a:off x="683450" y="1561974"/>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54" name="Google Shape;354;p40"/>
          <p:cNvSpPr txBox="1"/>
          <p:nvPr>
            <p:ph idx="5" type="subTitle"/>
          </p:nvPr>
        </p:nvSpPr>
        <p:spPr>
          <a:xfrm>
            <a:off x="3591600" y="3070826"/>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55" name="Google Shape;355;p40"/>
          <p:cNvSpPr txBox="1"/>
          <p:nvPr>
            <p:ph idx="6" type="subTitle"/>
          </p:nvPr>
        </p:nvSpPr>
        <p:spPr>
          <a:xfrm>
            <a:off x="6515100" y="1561974"/>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idx="1" type="subTitle"/>
          </p:nvPr>
        </p:nvSpPr>
        <p:spPr>
          <a:xfrm>
            <a:off x="2336850" y="2792565"/>
            <a:ext cx="2085600" cy="119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1" name="Google Shape;31;p5"/>
          <p:cNvSpPr txBox="1"/>
          <p:nvPr>
            <p:ph idx="2" type="subTitle"/>
          </p:nvPr>
        </p:nvSpPr>
        <p:spPr>
          <a:xfrm>
            <a:off x="4721650" y="2781757"/>
            <a:ext cx="2085600" cy="119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2" name="Google Shape;32;p5"/>
          <p:cNvSpPr txBox="1"/>
          <p:nvPr>
            <p:ph type="ctrTitle"/>
          </p:nvPr>
        </p:nvSpPr>
        <p:spPr>
          <a:xfrm flipH="1">
            <a:off x="4721600" y="462755"/>
            <a:ext cx="3673200" cy="13071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33" name="Google Shape;33;p5"/>
          <p:cNvSpPr txBox="1"/>
          <p:nvPr>
            <p:ph idx="3" type="ctrTitle"/>
          </p:nvPr>
        </p:nvSpPr>
        <p:spPr>
          <a:xfrm>
            <a:off x="2229313" y="2629926"/>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 name="Google Shape;34;p5"/>
          <p:cNvSpPr txBox="1"/>
          <p:nvPr>
            <p:ph idx="4" type="ctrTitle"/>
          </p:nvPr>
        </p:nvSpPr>
        <p:spPr>
          <a:xfrm>
            <a:off x="4572000" y="2629926"/>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35" name="Google Shape;35;p5"/>
          <p:cNvPicPr preferRelativeResize="0"/>
          <p:nvPr/>
        </p:nvPicPr>
        <p:blipFill>
          <a:blip r:embed="rId2">
            <a:alphaModFix/>
          </a:blip>
          <a:stretch>
            <a:fillRect/>
          </a:stretch>
        </p:blipFill>
        <p:spPr>
          <a:xfrm>
            <a:off x="0" y="0"/>
            <a:ext cx="2300675" cy="2075900"/>
          </a:xfrm>
          <a:prstGeom prst="rect">
            <a:avLst/>
          </a:prstGeom>
          <a:noFill/>
          <a:ln>
            <a:noFill/>
          </a:ln>
        </p:spPr>
      </p:pic>
      <p:sp>
        <p:nvSpPr>
          <p:cNvPr id="36" name="Google Shape;36;p5"/>
          <p:cNvSpPr/>
          <p:nvPr/>
        </p:nvSpPr>
        <p:spPr>
          <a:xfrm rot="5400000">
            <a:off x="2050488" y="1999184"/>
            <a:ext cx="2658200" cy="2384800"/>
          </a:xfrm>
          <a:prstGeom prst="flowChartPreparation">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7">
  <p:cSld name="CUSTOM_52">
    <p:spTree>
      <p:nvGrpSpPr>
        <p:cNvPr id="356" name="Shape 356"/>
        <p:cNvGrpSpPr/>
        <p:nvPr/>
      </p:nvGrpSpPr>
      <p:grpSpPr>
        <a:xfrm>
          <a:off x="0" y="0"/>
          <a:ext cx="0" cy="0"/>
          <a:chOff x="0" y="0"/>
          <a:chExt cx="0" cy="0"/>
        </a:xfrm>
      </p:grpSpPr>
      <p:sp>
        <p:nvSpPr>
          <p:cNvPr id="357" name="Google Shape;357;p41"/>
          <p:cNvSpPr txBox="1"/>
          <p:nvPr>
            <p:ph type="ctrTitle"/>
          </p:nvPr>
        </p:nvSpPr>
        <p:spPr>
          <a:xfrm flipH="1">
            <a:off x="457200" y="437050"/>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358" name="Google Shape;358;p41"/>
          <p:cNvPicPr preferRelativeResize="0"/>
          <p:nvPr/>
        </p:nvPicPr>
        <p:blipFill>
          <a:blip r:embed="rId2">
            <a:alphaModFix/>
          </a:blip>
          <a:stretch>
            <a:fillRect/>
          </a:stretch>
        </p:blipFill>
        <p:spPr>
          <a:xfrm>
            <a:off x="0" y="0"/>
            <a:ext cx="2300675" cy="2075900"/>
          </a:xfrm>
          <a:prstGeom prst="rect">
            <a:avLst/>
          </a:prstGeom>
          <a:noFill/>
          <a:ln>
            <a:noFill/>
          </a:ln>
        </p:spPr>
      </p:pic>
      <p:sp>
        <p:nvSpPr>
          <p:cNvPr id="359" name="Google Shape;359;p41"/>
          <p:cNvSpPr txBox="1"/>
          <p:nvPr>
            <p:ph idx="1" type="subTitle"/>
          </p:nvPr>
        </p:nvSpPr>
        <p:spPr>
          <a:xfrm>
            <a:off x="1700600" y="2921393"/>
            <a:ext cx="13953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60" name="Google Shape;360;p41"/>
          <p:cNvSpPr txBox="1"/>
          <p:nvPr>
            <p:ph idx="2" type="subTitle"/>
          </p:nvPr>
        </p:nvSpPr>
        <p:spPr>
          <a:xfrm>
            <a:off x="1553500" y="2529762"/>
            <a:ext cx="16431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1" name="Google Shape;361;p41"/>
          <p:cNvSpPr txBox="1"/>
          <p:nvPr>
            <p:ph idx="3" type="subTitle"/>
          </p:nvPr>
        </p:nvSpPr>
        <p:spPr>
          <a:xfrm>
            <a:off x="1691000" y="2027255"/>
            <a:ext cx="13953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2" name="Google Shape;362;p41"/>
          <p:cNvSpPr txBox="1"/>
          <p:nvPr>
            <p:ph idx="4" type="subTitle"/>
          </p:nvPr>
        </p:nvSpPr>
        <p:spPr>
          <a:xfrm>
            <a:off x="5929000" y="2926550"/>
            <a:ext cx="16431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63" name="Google Shape;363;p41"/>
          <p:cNvSpPr txBox="1"/>
          <p:nvPr>
            <p:ph idx="5" type="subTitle"/>
          </p:nvPr>
        </p:nvSpPr>
        <p:spPr>
          <a:xfrm>
            <a:off x="5905750" y="2518950"/>
            <a:ext cx="16896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4" name="Google Shape;364;p41"/>
          <p:cNvSpPr txBox="1"/>
          <p:nvPr>
            <p:ph idx="6" type="subTitle"/>
          </p:nvPr>
        </p:nvSpPr>
        <p:spPr>
          <a:xfrm>
            <a:off x="6001300" y="2032688"/>
            <a:ext cx="14985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5" name="Google Shape;365;p41"/>
          <p:cNvSpPr txBox="1"/>
          <p:nvPr>
            <p:ph idx="7" type="subTitle"/>
          </p:nvPr>
        </p:nvSpPr>
        <p:spPr>
          <a:xfrm>
            <a:off x="3768500" y="3407943"/>
            <a:ext cx="1606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66" name="Google Shape;366;p41"/>
          <p:cNvSpPr txBox="1"/>
          <p:nvPr>
            <p:ph idx="8" type="subTitle"/>
          </p:nvPr>
        </p:nvSpPr>
        <p:spPr>
          <a:xfrm>
            <a:off x="3604790" y="3039918"/>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7" name="Google Shape;367;p41"/>
          <p:cNvSpPr txBox="1"/>
          <p:nvPr>
            <p:ph idx="9" type="subTitle"/>
          </p:nvPr>
        </p:nvSpPr>
        <p:spPr>
          <a:xfrm>
            <a:off x="3604790" y="2529480"/>
            <a:ext cx="1934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rtl="0"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8" name="Google Shape;368;p41"/>
          <p:cNvSpPr/>
          <p:nvPr/>
        </p:nvSpPr>
        <p:spPr>
          <a:xfrm>
            <a:off x="3577850" y="1722475"/>
            <a:ext cx="1988100" cy="2905200"/>
          </a:xfrm>
          <a:prstGeom prst="rect">
            <a:avLst/>
          </a:prstGeom>
          <a:solidFill>
            <a:srgbClr val="FFFFFF">
              <a:alpha val="1192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69" name="Google Shape;369;p41"/>
          <p:cNvSpPr/>
          <p:nvPr/>
        </p:nvSpPr>
        <p:spPr>
          <a:xfrm>
            <a:off x="5756500" y="1177900"/>
            <a:ext cx="1988100" cy="2905200"/>
          </a:xfrm>
          <a:prstGeom prst="rect">
            <a:avLst/>
          </a:prstGeom>
          <a:solidFill>
            <a:srgbClr val="FFFFFF">
              <a:alpha val="1192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70" name="Google Shape;370;p41"/>
          <p:cNvSpPr/>
          <p:nvPr/>
        </p:nvSpPr>
        <p:spPr>
          <a:xfrm>
            <a:off x="1399400" y="1177900"/>
            <a:ext cx="1988100" cy="2905200"/>
          </a:xfrm>
          <a:prstGeom prst="rect">
            <a:avLst/>
          </a:prstGeom>
          <a:solidFill>
            <a:srgbClr val="FFFFFF">
              <a:alpha val="1192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pic>
        <p:nvPicPr>
          <p:cNvPr id="371" name="Google Shape;371;p41"/>
          <p:cNvPicPr preferRelativeResize="0"/>
          <p:nvPr/>
        </p:nvPicPr>
        <p:blipFill>
          <a:blip r:embed="rId2">
            <a:alphaModFix/>
          </a:blip>
          <a:stretch>
            <a:fillRect/>
          </a:stretch>
        </p:blipFill>
        <p:spPr>
          <a:xfrm flipH="1">
            <a:off x="6843125" y="0"/>
            <a:ext cx="2300675" cy="20759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8">
  <p:cSld name="CUSTOM_54">
    <p:spTree>
      <p:nvGrpSpPr>
        <p:cNvPr id="372" name="Shape 372"/>
        <p:cNvGrpSpPr/>
        <p:nvPr/>
      </p:nvGrpSpPr>
      <p:grpSpPr>
        <a:xfrm>
          <a:off x="0" y="0"/>
          <a:ext cx="0" cy="0"/>
          <a:chOff x="0" y="0"/>
          <a:chExt cx="0" cy="0"/>
        </a:xfrm>
      </p:grpSpPr>
      <p:sp>
        <p:nvSpPr>
          <p:cNvPr id="373" name="Google Shape;373;p42"/>
          <p:cNvSpPr txBox="1"/>
          <p:nvPr>
            <p:ph idx="1" type="subTitle"/>
          </p:nvPr>
        </p:nvSpPr>
        <p:spPr>
          <a:xfrm>
            <a:off x="974900" y="3744804"/>
            <a:ext cx="21570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4" name="Google Shape;374;p42"/>
          <p:cNvSpPr txBox="1"/>
          <p:nvPr>
            <p:ph idx="2" type="subTitle"/>
          </p:nvPr>
        </p:nvSpPr>
        <p:spPr>
          <a:xfrm>
            <a:off x="3554325" y="3744826"/>
            <a:ext cx="21447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5" name="Google Shape;375;p42"/>
          <p:cNvSpPr txBox="1"/>
          <p:nvPr>
            <p:ph idx="3" type="subTitle"/>
          </p:nvPr>
        </p:nvSpPr>
        <p:spPr>
          <a:xfrm>
            <a:off x="6002400" y="3747226"/>
            <a:ext cx="21447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6" name="Google Shape;376;p42"/>
          <p:cNvSpPr txBox="1"/>
          <p:nvPr>
            <p:ph idx="4" type="subTitle"/>
          </p:nvPr>
        </p:nvSpPr>
        <p:spPr>
          <a:xfrm>
            <a:off x="965900" y="3428412"/>
            <a:ext cx="2175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377" name="Google Shape;377;p42"/>
          <p:cNvSpPr txBox="1"/>
          <p:nvPr>
            <p:ph idx="5" type="subTitle"/>
          </p:nvPr>
        </p:nvSpPr>
        <p:spPr>
          <a:xfrm>
            <a:off x="3566479" y="3439312"/>
            <a:ext cx="21447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378" name="Google Shape;378;p42"/>
          <p:cNvSpPr txBox="1"/>
          <p:nvPr>
            <p:ph idx="6" type="subTitle"/>
          </p:nvPr>
        </p:nvSpPr>
        <p:spPr>
          <a:xfrm>
            <a:off x="5987250" y="3439300"/>
            <a:ext cx="2175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pic>
        <p:nvPicPr>
          <p:cNvPr id="379" name="Google Shape;379;p42"/>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380" name="Google Shape;380;p42"/>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381" name="Google Shape;381;p42"/>
          <p:cNvPicPr preferRelativeResize="0"/>
          <p:nvPr/>
        </p:nvPicPr>
        <p:blipFill>
          <a:blip r:embed="rId2">
            <a:alphaModFix/>
          </a:blip>
          <a:stretch>
            <a:fillRect/>
          </a:stretch>
        </p:blipFill>
        <p:spPr>
          <a:xfrm flipH="1" rot="10800000">
            <a:off x="0" y="3997725"/>
            <a:ext cx="2300675" cy="2075900"/>
          </a:xfrm>
          <a:prstGeom prst="rect">
            <a:avLst/>
          </a:prstGeom>
          <a:noFill/>
          <a:ln>
            <a:noFill/>
          </a:ln>
        </p:spPr>
      </p:pic>
      <p:pic>
        <p:nvPicPr>
          <p:cNvPr id="382" name="Google Shape;382;p42"/>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383" name="Google Shape;383;p42"/>
          <p:cNvSpPr txBox="1"/>
          <p:nvPr>
            <p:ph type="ctrTitle"/>
          </p:nvPr>
        </p:nvSpPr>
        <p:spPr>
          <a:xfrm flipH="1">
            <a:off x="457200" y="445025"/>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384" name="Shape 384"/>
        <p:cNvGrpSpPr/>
        <p:nvPr/>
      </p:nvGrpSpPr>
      <p:grpSpPr>
        <a:xfrm>
          <a:off x="0" y="0"/>
          <a:ext cx="0" cy="0"/>
          <a:chOff x="0" y="0"/>
          <a:chExt cx="0" cy="0"/>
        </a:xfrm>
      </p:grpSpPr>
      <p:pic>
        <p:nvPicPr>
          <p:cNvPr id="385" name="Google Shape;385;p43"/>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86" name="Google Shape;386;p43"/>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pic>
        <p:nvPicPr>
          <p:cNvPr id="387" name="Google Shape;387;p43"/>
          <p:cNvPicPr preferRelativeResize="0"/>
          <p:nvPr/>
        </p:nvPicPr>
        <p:blipFill>
          <a:blip r:embed="rId2">
            <a:alphaModFix/>
          </a:blip>
          <a:stretch>
            <a:fillRect/>
          </a:stretch>
        </p:blipFill>
        <p:spPr>
          <a:xfrm>
            <a:off x="-258926" y="4150897"/>
            <a:ext cx="1414025" cy="1275850"/>
          </a:xfrm>
          <a:prstGeom prst="rect">
            <a:avLst/>
          </a:prstGeom>
          <a:noFill/>
          <a:ln>
            <a:noFill/>
          </a:ln>
        </p:spPr>
      </p:pic>
      <p:pic>
        <p:nvPicPr>
          <p:cNvPr id="388" name="Google Shape;388;p43"/>
          <p:cNvPicPr preferRelativeResize="0"/>
          <p:nvPr/>
        </p:nvPicPr>
        <p:blipFill>
          <a:blip r:embed="rId2">
            <a:alphaModFix/>
          </a:blip>
          <a:stretch>
            <a:fillRect/>
          </a:stretch>
        </p:blipFill>
        <p:spPr>
          <a:xfrm>
            <a:off x="0" y="6"/>
            <a:ext cx="2300675" cy="2075900"/>
          </a:xfrm>
          <a:prstGeom prst="rect">
            <a:avLst/>
          </a:prstGeom>
          <a:noFill/>
          <a:ln>
            <a:noFill/>
          </a:ln>
        </p:spPr>
      </p:pic>
      <p:pic>
        <p:nvPicPr>
          <p:cNvPr id="389" name="Google Shape;389;p43"/>
          <p:cNvPicPr preferRelativeResize="0"/>
          <p:nvPr/>
        </p:nvPicPr>
        <p:blipFill>
          <a:blip r:embed="rId2">
            <a:alphaModFix/>
          </a:blip>
          <a:stretch>
            <a:fillRect/>
          </a:stretch>
        </p:blipFill>
        <p:spPr>
          <a:xfrm flipH="1">
            <a:off x="7967964" y="4293802"/>
            <a:ext cx="1414025" cy="12758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8">
    <p:spTree>
      <p:nvGrpSpPr>
        <p:cNvPr id="390" name="Shape 390"/>
        <p:cNvGrpSpPr/>
        <p:nvPr/>
      </p:nvGrpSpPr>
      <p:grpSpPr>
        <a:xfrm>
          <a:off x="0" y="0"/>
          <a:ext cx="0" cy="0"/>
          <a:chOff x="0" y="0"/>
          <a:chExt cx="0" cy="0"/>
        </a:xfrm>
      </p:grpSpPr>
      <p:pic>
        <p:nvPicPr>
          <p:cNvPr id="391" name="Google Shape;391;p44"/>
          <p:cNvPicPr preferRelativeResize="0"/>
          <p:nvPr/>
        </p:nvPicPr>
        <p:blipFill>
          <a:blip r:embed="rId2">
            <a:alphaModFix/>
          </a:blip>
          <a:stretch>
            <a:fillRect/>
          </a:stretch>
        </p:blipFill>
        <p:spPr>
          <a:xfrm>
            <a:off x="0" y="3762551"/>
            <a:ext cx="2300675" cy="2075900"/>
          </a:xfrm>
          <a:prstGeom prst="rect">
            <a:avLst/>
          </a:prstGeom>
          <a:noFill/>
          <a:ln>
            <a:noFill/>
          </a:ln>
        </p:spPr>
      </p:pic>
      <p:pic>
        <p:nvPicPr>
          <p:cNvPr id="392" name="Google Shape;392;p44"/>
          <p:cNvPicPr preferRelativeResize="0"/>
          <p:nvPr/>
        </p:nvPicPr>
        <p:blipFill>
          <a:blip r:embed="rId2">
            <a:alphaModFix/>
          </a:blip>
          <a:stretch>
            <a:fillRect/>
          </a:stretch>
        </p:blipFill>
        <p:spPr>
          <a:xfrm flipH="1">
            <a:off x="6843325" y="3762551"/>
            <a:ext cx="2300675" cy="2075900"/>
          </a:xfrm>
          <a:prstGeom prst="rect">
            <a:avLst/>
          </a:prstGeom>
          <a:noFill/>
          <a:ln>
            <a:noFill/>
          </a:ln>
        </p:spPr>
      </p:pic>
      <p:pic>
        <p:nvPicPr>
          <p:cNvPr id="393" name="Google Shape;393;p44"/>
          <p:cNvPicPr preferRelativeResize="0"/>
          <p:nvPr/>
        </p:nvPicPr>
        <p:blipFill>
          <a:blip r:embed="rId2">
            <a:alphaModFix/>
          </a:blip>
          <a:stretch>
            <a:fillRect/>
          </a:stretch>
        </p:blipFill>
        <p:spPr>
          <a:xfrm flipH="1" rot="10800000">
            <a:off x="0" y="-38650"/>
            <a:ext cx="3300524" cy="2978075"/>
          </a:xfrm>
          <a:prstGeom prst="rect">
            <a:avLst/>
          </a:prstGeom>
          <a:noFill/>
          <a:ln>
            <a:noFill/>
          </a:ln>
        </p:spPr>
      </p:pic>
      <p:pic>
        <p:nvPicPr>
          <p:cNvPr id="394" name="Google Shape;394;p44"/>
          <p:cNvPicPr preferRelativeResize="0"/>
          <p:nvPr/>
        </p:nvPicPr>
        <p:blipFill>
          <a:blip r:embed="rId2">
            <a:alphaModFix/>
          </a:blip>
          <a:stretch>
            <a:fillRect/>
          </a:stretch>
        </p:blipFill>
        <p:spPr>
          <a:xfrm rot="10800000">
            <a:off x="5843475" y="0"/>
            <a:ext cx="3300524" cy="2978075"/>
          </a:xfrm>
          <a:prstGeom prst="rect">
            <a:avLst/>
          </a:prstGeom>
          <a:noFill/>
          <a:ln>
            <a:noFill/>
          </a:ln>
        </p:spPr>
      </p:pic>
      <p:sp>
        <p:nvSpPr>
          <p:cNvPr id="395" name="Google Shape;395;p44"/>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9">
    <p:spTree>
      <p:nvGrpSpPr>
        <p:cNvPr id="396" name="Shape 396"/>
        <p:cNvGrpSpPr/>
        <p:nvPr/>
      </p:nvGrpSpPr>
      <p:grpSpPr>
        <a:xfrm>
          <a:off x="0" y="0"/>
          <a:ext cx="0" cy="0"/>
          <a:chOff x="0" y="0"/>
          <a:chExt cx="0" cy="0"/>
        </a:xfrm>
      </p:grpSpPr>
      <p:pic>
        <p:nvPicPr>
          <p:cNvPr id="397" name="Google Shape;397;p45"/>
          <p:cNvPicPr preferRelativeResize="0"/>
          <p:nvPr/>
        </p:nvPicPr>
        <p:blipFill>
          <a:blip r:embed="rId2">
            <a:alphaModFix/>
          </a:blip>
          <a:stretch>
            <a:fillRect/>
          </a:stretch>
        </p:blipFill>
        <p:spPr>
          <a:xfrm>
            <a:off x="-771524" y="-514075"/>
            <a:ext cx="2933449" cy="2646850"/>
          </a:xfrm>
          <a:prstGeom prst="rect">
            <a:avLst/>
          </a:prstGeom>
          <a:noFill/>
          <a:ln>
            <a:noFill/>
          </a:ln>
        </p:spPr>
      </p:pic>
      <p:pic>
        <p:nvPicPr>
          <p:cNvPr id="398" name="Google Shape;398;p45"/>
          <p:cNvPicPr preferRelativeResize="0"/>
          <p:nvPr/>
        </p:nvPicPr>
        <p:blipFill>
          <a:blip r:embed="rId2">
            <a:alphaModFix/>
          </a:blip>
          <a:stretch>
            <a:fillRect/>
          </a:stretch>
        </p:blipFill>
        <p:spPr>
          <a:xfrm flipH="1">
            <a:off x="6972867" y="-514075"/>
            <a:ext cx="2933449" cy="2646850"/>
          </a:xfrm>
          <a:prstGeom prst="rect">
            <a:avLst/>
          </a:prstGeom>
          <a:noFill/>
          <a:ln>
            <a:noFill/>
          </a:ln>
        </p:spPr>
      </p:pic>
      <p:pic>
        <p:nvPicPr>
          <p:cNvPr id="399" name="Google Shape;399;p45"/>
          <p:cNvPicPr preferRelativeResize="0"/>
          <p:nvPr/>
        </p:nvPicPr>
        <p:blipFill>
          <a:blip r:embed="rId2">
            <a:alphaModFix/>
          </a:blip>
          <a:stretch>
            <a:fillRect/>
          </a:stretch>
        </p:blipFill>
        <p:spPr>
          <a:xfrm flipH="1" rot="10800000">
            <a:off x="0" y="3997725"/>
            <a:ext cx="2300675" cy="2075900"/>
          </a:xfrm>
          <a:prstGeom prst="rect">
            <a:avLst/>
          </a:prstGeom>
          <a:noFill/>
          <a:ln>
            <a:noFill/>
          </a:ln>
        </p:spPr>
      </p:pic>
      <p:pic>
        <p:nvPicPr>
          <p:cNvPr id="400" name="Google Shape;400;p45"/>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401" name="Google Shape;401;p45"/>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5">
  <p:cSld name="CUSTOM_23">
    <p:spTree>
      <p:nvGrpSpPr>
        <p:cNvPr id="402" name="Shape 402"/>
        <p:cNvGrpSpPr/>
        <p:nvPr/>
      </p:nvGrpSpPr>
      <p:grpSpPr>
        <a:xfrm>
          <a:off x="0" y="0"/>
          <a:ext cx="0" cy="0"/>
          <a:chOff x="0" y="0"/>
          <a:chExt cx="0" cy="0"/>
        </a:xfrm>
      </p:grpSpPr>
      <p:sp>
        <p:nvSpPr>
          <p:cNvPr id="403" name="Google Shape;403;p46"/>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04" name="Google Shape;404;p46"/>
          <p:cNvSpPr txBox="1"/>
          <p:nvPr>
            <p:ph idx="2" type="ctrTitle"/>
          </p:nvPr>
        </p:nvSpPr>
        <p:spPr>
          <a:xfrm>
            <a:off x="1690457" y="1900424"/>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5" name="Google Shape;405;p46"/>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06" name="Google Shape;406;p46"/>
          <p:cNvSpPr txBox="1"/>
          <p:nvPr>
            <p:ph idx="3" type="ctrTitle"/>
          </p:nvPr>
        </p:nvSpPr>
        <p:spPr>
          <a:xfrm>
            <a:off x="1690457" y="340500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7" name="Google Shape;407;p46"/>
          <p:cNvSpPr txBox="1"/>
          <p:nvPr>
            <p:ph idx="4"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08" name="Google Shape;408;p46"/>
          <p:cNvSpPr txBox="1"/>
          <p:nvPr>
            <p:ph idx="5" type="ctrTitle"/>
          </p:nvPr>
        </p:nvSpPr>
        <p:spPr>
          <a:xfrm>
            <a:off x="4824357" y="1900424"/>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9" name="Google Shape;409;p46"/>
          <p:cNvSpPr txBox="1"/>
          <p:nvPr>
            <p:ph idx="6"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10" name="Google Shape;410;p46"/>
          <p:cNvSpPr txBox="1"/>
          <p:nvPr>
            <p:ph idx="7" type="ctrTitle"/>
          </p:nvPr>
        </p:nvSpPr>
        <p:spPr>
          <a:xfrm>
            <a:off x="4824357" y="340500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1" name="Google Shape;411;p46"/>
          <p:cNvSpPr txBox="1"/>
          <p:nvPr>
            <p:ph idx="8"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cxnSp>
        <p:nvCxnSpPr>
          <p:cNvPr id="412" name="Google Shape;412;p46"/>
          <p:cNvCxnSpPr/>
          <p:nvPr/>
        </p:nvCxnSpPr>
        <p:spPr>
          <a:xfrm>
            <a:off x="2273400" y="2110663"/>
            <a:ext cx="4597200" cy="0"/>
          </a:xfrm>
          <a:prstGeom prst="straightConnector1">
            <a:avLst/>
          </a:prstGeom>
          <a:noFill/>
          <a:ln cap="flat" cmpd="sng" w="19050">
            <a:solidFill>
              <a:schemeClr val="lt1"/>
            </a:solidFill>
            <a:prstDash val="solid"/>
            <a:round/>
            <a:headEnd len="med" w="med" type="none"/>
            <a:tailEnd len="med" w="med" type="none"/>
          </a:ln>
        </p:spPr>
      </p:cxnSp>
      <p:cxnSp>
        <p:nvCxnSpPr>
          <p:cNvPr id="413" name="Google Shape;413;p46"/>
          <p:cNvCxnSpPr/>
          <p:nvPr/>
        </p:nvCxnSpPr>
        <p:spPr>
          <a:xfrm>
            <a:off x="2273400" y="3627438"/>
            <a:ext cx="4597200" cy="0"/>
          </a:xfrm>
          <a:prstGeom prst="straightConnector1">
            <a:avLst/>
          </a:prstGeom>
          <a:noFill/>
          <a:ln cap="flat" cmpd="sng" w="19050">
            <a:solidFill>
              <a:schemeClr val="lt1"/>
            </a:solidFill>
            <a:prstDash val="solid"/>
            <a:round/>
            <a:headEnd len="med" w="med" type="none"/>
            <a:tailEnd len="med" w="med" type="none"/>
          </a:ln>
        </p:spPr>
      </p:cxnSp>
      <p:pic>
        <p:nvPicPr>
          <p:cNvPr id="414" name="Google Shape;414;p46"/>
          <p:cNvPicPr preferRelativeResize="0"/>
          <p:nvPr/>
        </p:nvPicPr>
        <p:blipFill>
          <a:blip r:embed="rId2">
            <a:alphaModFix/>
          </a:blip>
          <a:stretch>
            <a:fillRect/>
          </a:stretch>
        </p:blipFill>
        <p:spPr>
          <a:xfrm flipH="1" rot="-5400000">
            <a:off x="6941050" y="-576048"/>
            <a:ext cx="2754276" cy="2485175"/>
          </a:xfrm>
          <a:prstGeom prst="rect">
            <a:avLst/>
          </a:prstGeom>
          <a:noFill/>
          <a:ln>
            <a:noFill/>
          </a:ln>
        </p:spPr>
      </p:pic>
      <p:pic>
        <p:nvPicPr>
          <p:cNvPr id="415" name="Google Shape;415;p46"/>
          <p:cNvPicPr preferRelativeResize="0"/>
          <p:nvPr/>
        </p:nvPicPr>
        <p:blipFill>
          <a:blip r:embed="rId2">
            <a:alphaModFix/>
          </a:blip>
          <a:stretch>
            <a:fillRect/>
          </a:stretch>
        </p:blipFill>
        <p:spPr>
          <a:xfrm rot="5400000">
            <a:off x="-134550" y="-576388"/>
            <a:ext cx="2754276" cy="2485175"/>
          </a:xfrm>
          <a:prstGeom prst="rect">
            <a:avLst/>
          </a:prstGeom>
          <a:noFill/>
          <a:ln>
            <a:noFill/>
          </a:ln>
        </p:spPr>
      </p:pic>
      <p:pic>
        <p:nvPicPr>
          <p:cNvPr id="416" name="Google Shape;416;p46"/>
          <p:cNvPicPr preferRelativeResize="0"/>
          <p:nvPr/>
        </p:nvPicPr>
        <p:blipFill>
          <a:blip r:embed="rId2">
            <a:alphaModFix/>
          </a:blip>
          <a:stretch>
            <a:fillRect/>
          </a:stretch>
        </p:blipFill>
        <p:spPr>
          <a:xfrm rot="5400000">
            <a:off x="-144075" y="3612343"/>
            <a:ext cx="2754276" cy="2485175"/>
          </a:xfrm>
          <a:prstGeom prst="rect">
            <a:avLst/>
          </a:prstGeom>
          <a:noFill/>
          <a:ln>
            <a:noFill/>
          </a:ln>
        </p:spPr>
      </p:pic>
      <p:pic>
        <p:nvPicPr>
          <p:cNvPr id="417" name="Google Shape;417;p46"/>
          <p:cNvPicPr preferRelativeResize="0"/>
          <p:nvPr/>
        </p:nvPicPr>
        <p:blipFill>
          <a:blip r:embed="rId2">
            <a:alphaModFix/>
          </a:blip>
          <a:stretch>
            <a:fillRect/>
          </a:stretch>
        </p:blipFill>
        <p:spPr>
          <a:xfrm flipH="1" rot="-5400000">
            <a:off x="6931525" y="3621493"/>
            <a:ext cx="2754276" cy="24851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6">
  <p:cSld name="CUSTOM_24">
    <p:spTree>
      <p:nvGrpSpPr>
        <p:cNvPr id="418" name="Shape 418"/>
        <p:cNvGrpSpPr/>
        <p:nvPr/>
      </p:nvGrpSpPr>
      <p:grpSpPr>
        <a:xfrm>
          <a:off x="0" y="0"/>
          <a:ext cx="0" cy="0"/>
          <a:chOff x="0" y="0"/>
          <a:chExt cx="0" cy="0"/>
        </a:xfrm>
      </p:grpSpPr>
      <p:sp>
        <p:nvSpPr>
          <p:cNvPr id="419" name="Google Shape;419;p47"/>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20" name="Google Shape;420;p47"/>
          <p:cNvSpPr txBox="1"/>
          <p:nvPr>
            <p:ph idx="2" type="ctrTitle"/>
          </p:nvPr>
        </p:nvSpPr>
        <p:spPr>
          <a:xfrm>
            <a:off x="229439" y="2376009"/>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1" name="Google Shape;421;p47"/>
          <p:cNvSpPr txBox="1"/>
          <p:nvPr>
            <p:ph idx="1" type="subTitle"/>
          </p:nvPr>
        </p:nvSpPr>
        <p:spPr>
          <a:xfrm>
            <a:off x="590789" y="2837472"/>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2" name="Google Shape;422;p47"/>
          <p:cNvSpPr txBox="1"/>
          <p:nvPr>
            <p:ph idx="3" type="ctrTitle"/>
          </p:nvPr>
        </p:nvSpPr>
        <p:spPr>
          <a:xfrm>
            <a:off x="2243273" y="2381109"/>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3" name="Google Shape;423;p47"/>
          <p:cNvSpPr txBox="1"/>
          <p:nvPr>
            <p:ph idx="4" type="subTitle"/>
          </p:nvPr>
        </p:nvSpPr>
        <p:spPr>
          <a:xfrm>
            <a:off x="2604623" y="2842572"/>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4" name="Google Shape;424;p47"/>
          <p:cNvSpPr txBox="1"/>
          <p:nvPr>
            <p:ph idx="5" type="ctrTitle"/>
          </p:nvPr>
        </p:nvSpPr>
        <p:spPr>
          <a:xfrm>
            <a:off x="4285903" y="2386506"/>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5" name="Google Shape;425;p47"/>
          <p:cNvSpPr txBox="1"/>
          <p:nvPr>
            <p:ph idx="6" type="subTitle"/>
          </p:nvPr>
        </p:nvSpPr>
        <p:spPr>
          <a:xfrm>
            <a:off x="4647253" y="2847969"/>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6" name="Google Shape;426;p47"/>
          <p:cNvSpPr txBox="1"/>
          <p:nvPr>
            <p:ph idx="7" type="ctrTitle"/>
          </p:nvPr>
        </p:nvSpPr>
        <p:spPr>
          <a:xfrm>
            <a:off x="6290426" y="2391606"/>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6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27" name="Google Shape;427;p47"/>
          <p:cNvSpPr txBox="1"/>
          <p:nvPr>
            <p:ph idx="8" type="subTitle"/>
          </p:nvPr>
        </p:nvSpPr>
        <p:spPr>
          <a:xfrm>
            <a:off x="6651776" y="2853069"/>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428" name="Google Shape;428;p47"/>
          <p:cNvPicPr preferRelativeResize="0"/>
          <p:nvPr/>
        </p:nvPicPr>
        <p:blipFill>
          <a:blip r:embed="rId2">
            <a:alphaModFix/>
          </a:blip>
          <a:stretch>
            <a:fillRect/>
          </a:stretch>
        </p:blipFill>
        <p:spPr>
          <a:xfrm flipH="1">
            <a:off x="7071825" y="-581130"/>
            <a:ext cx="2300675" cy="2075900"/>
          </a:xfrm>
          <a:prstGeom prst="rect">
            <a:avLst/>
          </a:prstGeom>
          <a:noFill/>
          <a:ln>
            <a:noFill/>
          </a:ln>
        </p:spPr>
      </p:pic>
      <p:pic>
        <p:nvPicPr>
          <p:cNvPr id="429" name="Google Shape;429;p47"/>
          <p:cNvPicPr preferRelativeResize="0"/>
          <p:nvPr/>
        </p:nvPicPr>
        <p:blipFill>
          <a:blip r:embed="rId2">
            <a:alphaModFix/>
          </a:blip>
          <a:stretch>
            <a:fillRect/>
          </a:stretch>
        </p:blipFill>
        <p:spPr>
          <a:xfrm flipH="1" rot="10800000">
            <a:off x="-208780" y="3638875"/>
            <a:ext cx="2300675" cy="2075900"/>
          </a:xfrm>
          <a:prstGeom prst="rect">
            <a:avLst/>
          </a:prstGeom>
          <a:noFill/>
          <a:ln>
            <a:noFill/>
          </a:ln>
        </p:spPr>
      </p:pic>
      <p:pic>
        <p:nvPicPr>
          <p:cNvPr id="430" name="Google Shape;430;p47"/>
          <p:cNvPicPr preferRelativeResize="0"/>
          <p:nvPr/>
        </p:nvPicPr>
        <p:blipFill>
          <a:blip r:embed="rId2">
            <a:alphaModFix/>
          </a:blip>
          <a:stretch>
            <a:fillRect/>
          </a:stretch>
        </p:blipFill>
        <p:spPr>
          <a:xfrm rot="10800000">
            <a:off x="6852804" y="3644024"/>
            <a:ext cx="2300675" cy="2075900"/>
          </a:xfrm>
          <a:prstGeom prst="rect">
            <a:avLst/>
          </a:prstGeom>
          <a:noFill/>
          <a:ln>
            <a:noFill/>
          </a:ln>
        </p:spPr>
      </p:pic>
      <p:pic>
        <p:nvPicPr>
          <p:cNvPr id="431" name="Google Shape;431;p47"/>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32" name="Google Shape;432;p47"/>
          <p:cNvSpPr/>
          <p:nvPr/>
        </p:nvSpPr>
        <p:spPr>
          <a:xfrm>
            <a:off x="5173671" y="1733509"/>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3131041" y="1723025"/>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a:off x="7178193" y="1733522"/>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p:nvPr/>
        </p:nvSpPr>
        <p:spPr>
          <a:xfrm>
            <a:off x="1117206" y="1723013"/>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5">
    <p:spTree>
      <p:nvGrpSpPr>
        <p:cNvPr id="436" name="Shape 436"/>
        <p:cNvGrpSpPr/>
        <p:nvPr/>
      </p:nvGrpSpPr>
      <p:grpSpPr>
        <a:xfrm>
          <a:off x="0" y="0"/>
          <a:ext cx="0" cy="0"/>
          <a:chOff x="0" y="0"/>
          <a:chExt cx="0" cy="0"/>
        </a:xfrm>
      </p:grpSpPr>
      <p:sp>
        <p:nvSpPr>
          <p:cNvPr id="437" name="Google Shape;437;p48"/>
          <p:cNvSpPr txBox="1"/>
          <p:nvPr>
            <p:ph type="ctrTitle"/>
          </p:nvPr>
        </p:nvSpPr>
        <p:spPr>
          <a:xfrm flipH="1">
            <a:off x="540000" y="452026"/>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38" name="Google Shape;438;p48"/>
          <p:cNvSpPr txBox="1"/>
          <p:nvPr>
            <p:ph idx="1" type="subTitle"/>
          </p:nvPr>
        </p:nvSpPr>
        <p:spPr>
          <a:xfrm>
            <a:off x="772100" y="1791299"/>
            <a:ext cx="20136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439" name="Google Shape;439;p48"/>
          <p:cNvPicPr preferRelativeResize="0"/>
          <p:nvPr/>
        </p:nvPicPr>
        <p:blipFill>
          <a:blip r:embed="rId2">
            <a:alphaModFix/>
          </a:blip>
          <a:stretch>
            <a:fillRect/>
          </a:stretch>
        </p:blipFill>
        <p:spPr>
          <a:xfrm flipH="1">
            <a:off x="7071825" y="-581130"/>
            <a:ext cx="2300675" cy="2075900"/>
          </a:xfrm>
          <a:prstGeom prst="rect">
            <a:avLst/>
          </a:prstGeom>
          <a:noFill/>
          <a:ln>
            <a:noFill/>
          </a:ln>
        </p:spPr>
      </p:pic>
      <p:pic>
        <p:nvPicPr>
          <p:cNvPr id="440" name="Google Shape;440;p48"/>
          <p:cNvPicPr preferRelativeResize="0"/>
          <p:nvPr/>
        </p:nvPicPr>
        <p:blipFill>
          <a:blip r:embed="rId2">
            <a:alphaModFix/>
          </a:blip>
          <a:stretch>
            <a:fillRect/>
          </a:stretch>
        </p:blipFill>
        <p:spPr>
          <a:xfrm flipH="1" rot="10800000">
            <a:off x="-208780" y="3638875"/>
            <a:ext cx="2300675" cy="2075900"/>
          </a:xfrm>
          <a:prstGeom prst="rect">
            <a:avLst/>
          </a:prstGeom>
          <a:noFill/>
          <a:ln>
            <a:noFill/>
          </a:ln>
        </p:spPr>
      </p:pic>
      <p:pic>
        <p:nvPicPr>
          <p:cNvPr id="441" name="Google Shape;441;p48"/>
          <p:cNvPicPr preferRelativeResize="0"/>
          <p:nvPr/>
        </p:nvPicPr>
        <p:blipFill>
          <a:blip r:embed="rId2">
            <a:alphaModFix/>
          </a:blip>
          <a:stretch>
            <a:fillRect/>
          </a:stretch>
        </p:blipFill>
        <p:spPr>
          <a:xfrm rot="10800000">
            <a:off x="6852804" y="3644024"/>
            <a:ext cx="2300675" cy="2075900"/>
          </a:xfrm>
          <a:prstGeom prst="rect">
            <a:avLst/>
          </a:prstGeom>
          <a:noFill/>
          <a:ln>
            <a:noFill/>
          </a:ln>
        </p:spPr>
      </p:pic>
      <p:pic>
        <p:nvPicPr>
          <p:cNvPr id="442" name="Google Shape;442;p48"/>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43" name="Google Shape;443;p48"/>
          <p:cNvSpPr txBox="1"/>
          <p:nvPr>
            <p:ph hasCustomPrompt="1" idx="2" type="title"/>
          </p:nvPr>
        </p:nvSpPr>
        <p:spPr>
          <a:xfrm>
            <a:off x="772100" y="1481125"/>
            <a:ext cx="2013600" cy="4539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000"/>
              <a:buNone/>
              <a:defRPr sz="16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44" name="Google Shape;444;p48"/>
          <p:cNvSpPr txBox="1"/>
          <p:nvPr>
            <p:ph idx="3" type="subTitle"/>
          </p:nvPr>
        </p:nvSpPr>
        <p:spPr>
          <a:xfrm>
            <a:off x="763375" y="2854584"/>
            <a:ext cx="20136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45" name="Google Shape;445;p48"/>
          <p:cNvSpPr txBox="1"/>
          <p:nvPr>
            <p:ph hasCustomPrompt="1" idx="4" type="title"/>
          </p:nvPr>
        </p:nvSpPr>
        <p:spPr>
          <a:xfrm>
            <a:off x="763375" y="2549389"/>
            <a:ext cx="2013600" cy="4539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000"/>
              <a:buNone/>
              <a:defRPr sz="16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46" name="Google Shape;446;p48"/>
          <p:cNvSpPr txBox="1"/>
          <p:nvPr>
            <p:ph idx="5" type="subTitle"/>
          </p:nvPr>
        </p:nvSpPr>
        <p:spPr>
          <a:xfrm>
            <a:off x="6369350" y="1791299"/>
            <a:ext cx="20136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47" name="Google Shape;447;p48"/>
          <p:cNvSpPr txBox="1"/>
          <p:nvPr>
            <p:ph hasCustomPrompt="1" idx="6" type="title"/>
          </p:nvPr>
        </p:nvSpPr>
        <p:spPr>
          <a:xfrm>
            <a:off x="6369300" y="1481125"/>
            <a:ext cx="2013600" cy="453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16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48" name="Google Shape;448;p48"/>
          <p:cNvSpPr txBox="1"/>
          <p:nvPr>
            <p:ph idx="7" type="subTitle"/>
          </p:nvPr>
        </p:nvSpPr>
        <p:spPr>
          <a:xfrm>
            <a:off x="6369300" y="2849652"/>
            <a:ext cx="2013600" cy="3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49" name="Google Shape;449;p48"/>
          <p:cNvSpPr txBox="1"/>
          <p:nvPr>
            <p:ph hasCustomPrompt="1" idx="8" type="title"/>
          </p:nvPr>
        </p:nvSpPr>
        <p:spPr>
          <a:xfrm>
            <a:off x="6369300" y="2549402"/>
            <a:ext cx="2013600" cy="453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16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56">
    <p:spTree>
      <p:nvGrpSpPr>
        <p:cNvPr id="450" name="Shape 450"/>
        <p:cNvGrpSpPr/>
        <p:nvPr/>
      </p:nvGrpSpPr>
      <p:grpSpPr>
        <a:xfrm>
          <a:off x="0" y="0"/>
          <a:ext cx="0" cy="0"/>
          <a:chOff x="0" y="0"/>
          <a:chExt cx="0" cy="0"/>
        </a:xfrm>
      </p:grpSpPr>
      <p:sp>
        <p:nvSpPr>
          <p:cNvPr id="451" name="Google Shape;451;p49"/>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52" name="Google Shape;452;p49"/>
          <p:cNvSpPr txBox="1"/>
          <p:nvPr>
            <p:ph idx="1" type="subTitle"/>
          </p:nvPr>
        </p:nvSpPr>
        <p:spPr>
          <a:xfrm>
            <a:off x="1132000" y="3432862"/>
            <a:ext cx="18741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latin typeface="Squada One"/>
                <a:ea typeface="Squada One"/>
                <a:cs typeface="Squada One"/>
                <a:sym typeface="Squada 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pic>
        <p:nvPicPr>
          <p:cNvPr id="453" name="Google Shape;453;p49"/>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54" name="Google Shape;454;p49"/>
          <p:cNvSpPr txBox="1"/>
          <p:nvPr>
            <p:ph hasCustomPrompt="1" idx="2" type="title"/>
          </p:nvPr>
        </p:nvSpPr>
        <p:spPr>
          <a:xfrm>
            <a:off x="3725850" y="2029263"/>
            <a:ext cx="1515900" cy="453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5" name="Google Shape;455;p49"/>
          <p:cNvSpPr txBox="1"/>
          <p:nvPr>
            <p:ph hasCustomPrompt="1" idx="3" type="title"/>
          </p:nvPr>
        </p:nvSpPr>
        <p:spPr>
          <a:xfrm>
            <a:off x="3022450" y="3601675"/>
            <a:ext cx="1407300" cy="453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6" name="Google Shape;456;p49"/>
          <p:cNvSpPr txBox="1"/>
          <p:nvPr>
            <p:ph hasCustomPrompt="1" idx="4" type="title"/>
          </p:nvPr>
        </p:nvSpPr>
        <p:spPr>
          <a:xfrm>
            <a:off x="4565843" y="3408687"/>
            <a:ext cx="685800" cy="453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7" name="Google Shape;457;p49"/>
          <p:cNvSpPr txBox="1"/>
          <p:nvPr>
            <p:ph idx="5" type="subTitle"/>
          </p:nvPr>
        </p:nvSpPr>
        <p:spPr>
          <a:xfrm>
            <a:off x="5445069" y="1751762"/>
            <a:ext cx="1868700" cy="367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600">
                <a:latin typeface="Squada One"/>
                <a:ea typeface="Squada One"/>
                <a:cs typeface="Squada One"/>
                <a:sym typeface="Squada 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58" name="Google Shape;458;p49"/>
          <p:cNvSpPr txBox="1"/>
          <p:nvPr>
            <p:ph idx="6" type="subTitle"/>
          </p:nvPr>
        </p:nvSpPr>
        <p:spPr>
          <a:xfrm>
            <a:off x="5326225" y="3441195"/>
            <a:ext cx="1874100" cy="367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600">
                <a:latin typeface="Squada One"/>
                <a:ea typeface="Squada One"/>
                <a:cs typeface="Squada One"/>
                <a:sym typeface="Squada 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59" name="Google Shape;459;p49"/>
          <p:cNvSpPr txBox="1"/>
          <p:nvPr>
            <p:ph idx="7" type="subTitle"/>
          </p:nvPr>
        </p:nvSpPr>
        <p:spPr>
          <a:xfrm>
            <a:off x="5439558" y="1986687"/>
            <a:ext cx="1868700" cy="67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0" name="Google Shape;460;p49"/>
          <p:cNvSpPr txBox="1"/>
          <p:nvPr>
            <p:ph idx="8" type="subTitle"/>
          </p:nvPr>
        </p:nvSpPr>
        <p:spPr>
          <a:xfrm>
            <a:off x="5328925" y="3808995"/>
            <a:ext cx="1868700" cy="569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1" name="Google Shape;461;p49"/>
          <p:cNvSpPr txBox="1"/>
          <p:nvPr>
            <p:ph idx="9" type="subTitle"/>
          </p:nvPr>
        </p:nvSpPr>
        <p:spPr>
          <a:xfrm>
            <a:off x="1132000" y="3592190"/>
            <a:ext cx="1874100" cy="7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5">
    <p:spTree>
      <p:nvGrpSpPr>
        <p:cNvPr id="462"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flipH="1" rot="10800000">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41" name="Google Shape;41;p6"/>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6">
    <p:spTree>
      <p:nvGrpSpPr>
        <p:cNvPr id="468" name="Shape 468"/>
        <p:cNvGrpSpPr/>
        <p:nvPr/>
      </p:nvGrpSpPr>
      <p:grpSpPr>
        <a:xfrm>
          <a:off x="0" y="0"/>
          <a:ext cx="0" cy="0"/>
          <a:chOff x="0" y="0"/>
          <a:chExt cx="0" cy="0"/>
        </a:xfrm>
      </p:grpSpPr>
      <p:pic>
        <p:nvPicPr>
          <p:cNvPr id="469" name="Google Shape;469;p51"/>
          <p:cNvPicPr preferRelativeResize="0"/>
          <p:nvPr/>
        </p:nvPicPr>
        <p:blipFill>
          <a:blip r:embed="rId2">
            <a:alphaModFix/>
          </a:blip>
          <a:stretch>
            <a:fillRect/>
          </a:stretch>
        </p:blipFill>
        <p:spPr>
          <a:xfrm flipH="1">
            <a:off x="6843225" y="-914119"/>
            <a:ext cx="2300675" cy="2075900"/>
          </a:xfrm>
          <a:prstGeom prst="rect">
            <a:avLst/>
          </a:prstGeom>
          <a:noFill/>
          <a:ln>
            <a:noFill/>
          </a:ln>
        </p:spPr>
      </p:pic>
      <p:pic>
        <p:nvPicPr>
          <p:cNvPr id="470" name="Google Shape;470;p51"/>
          <p:cNvPicPr preferRelativeResize="0"/>
          <p:nvPr/>
        </p:nvPicPr>
        <p:blipFill>
          <a:blip r:embed="rId2">
            <a:alphaModFix/>
          </a:blip>
          <a:stretch>
            <a:fillRect/>
          </a:stretch>
        </p:blipFill>
        <p:spPr>
          <a:xfrm flipH="1" rot="10800000">
            <a:off x="0" y="3991490"/>
            <a:ext cx="2300675" cy="2075900"/>
          </a:xfrm>
          <a:prstGeom prst="rect">
            <a:avLst/>
          </a:prstGeom>
          <a:noFill/>
          <a:ln>
            <a:noFill/>
          </a:ln>
        </p:spPr>
      </p:pic>
      <p:sp>
        <p:nvSpPr>
          <p:cNvPr id="471" name="Google Shape;471;p51"/>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57">
    <p:spTree>
      <p:nvGrpSpPr>
        <p:cNvPr id="472" name="Shape 472"/>
        <p:cNvGrpSpPr/>
        <p:nvPr/>
      </p:nvGrpSpPr>
      <p:grpSpPr>
        <a:xfrm>
          <a:off x="0" y="0"/>
          <a:ext cx="0" cy="0"/>
          <a:chOff x="0" y="0"/>
          <a:chExt cx="0" cy="0"/>
        </a:xfrm>
      </p:grpSpPr>
      <p:sp>
        <p:nvSpPr>
          <p:cNvPr id="473" name="Google Shape;473;p52"/>
          <p:cNvSpPr txBox="1"/>
          <p:nvPr>
            <p:ph hasCustomPrompt="1" type="title"/>
          </p:nvPr>
        </p:nvSpPr>
        <p:spPr>
          <a:xfrm>
            <a:off x="416676" y="1400075"/>
            <a:ext cx="6014400" cy="178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5000"/>
              <a:buNone/>
              <a:defRPr sz="11500"/>
            </a:lvl1pPr>
            <a:lvl2pPr lvl="1"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474" name="Google Shape;474;p52"/>
          <p:cNvSpPr txBox="1"/>
          <p:nvPr>
            <p:ph idx="1" type="subTitle"/>
          </p:nvPr>
        </p:nvSpPr>
        <p:spPr>
          <a:xfrm>
            <a:off x="540000" y="3159050"/>
            <a:ext cx="6016500" cy="39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475" name="Google Shape;475;p52"/>
          <p:cNvPicPr preferRelativeResize="0"/>
          <p:nvPr/>
        </p:nvPicPr>
        <p:blipFill>
          <a:blip r:embed="rId2">
            <a:alphaModFix/>
          </a:blip>
          <a:stretch>
            <a:fillRect/>
          </a:stretch>
        </p:blipFill>
        <p:spPr>
          <a:xfrm>
            <a:off x="6843325" y="-12"/>
            <a:ext cx="2300675" cy="2075900"/>
          </a:xfrm>
          <a:prstGeom prst="rect">
            <a:avLst/>
          </a:prstGeom>
          <a:noFill/>
          <a:ln>
            <a:noFill/>
          </a:ln>
        </p:spPr>
      </p:pic>
      <p:pic>
        <p:nvPicPr>
          <p:cNvPr id="476" name="Google Shape;476;p52"/>
          <p:cNvPicPr preferRelativeResize="0"/>
          <p:nvPr/>
        </p:nvPicPr>
        <p:blipFill>
          <a:blip r:embed="rId2">
            <a:alphaModFix/>
          </a:blip>
          <a:stretch>
            <a:fillRect/>
          </a:stretch>
        </p:blipFill>
        <p:spPr>
          <a:xfrm flipH="1" rot="10800000">
            <a:off x="6843315" y="3067592"/>
            <a:ext cx="2300675" cy="2075900"/>
          </a:xfrm>
          <a:prstGeom prst="rect">
            <a:avLst/>
          </a:prstGeom>
          <a:noFill/>
          <a:ln>
            <a:noFill/>
          </a:ln>
        </p:spPr>
      </p:pic>
      <p:sp>
        <p:nvSpPr>
          <p:cNvPr id="477" name="Google Shape;477;p52"/>
          <p:cNvSpPr/>
          <p:nvPr/>
        </p:nvSpPr>
        <p:spPr>
          <a:xfrm rot="5400000">
            <a:off x="1688625" y="-740500"/>
            <a:ext cx="3179100" cy="6556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9">
  <p:cSld name="CUSTOM_58">
    <p:spTree>
      <p:nvGrpSpPr>
        <p:cNvPr id="478" name="Shape 478"/>
        <p:cNvGrpSpPr/>
        <p:nvPr/>
      </p:nvGrpSpPr>
      <p:grpSpPr>
        <a:xfrm>
          <a:off x="0" y="0"/>
          <a:ext cx="0" cy="0"/>
          <a:chOff x="0" y="0"/>
          <a:chExt cx="0" cy="0"/>
        </a:xfrm>
      </p:grpSpPr>
      <p:sp>
        <p:nvSpPr>
          <p:cNvPr id="479" name="Google Shape;479;p53"/>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480" name="Google Shape;480;p53"/>
          <p:cNvPicPr preferRelativeResize="0"/>
          <p:nvPr/>
        </p:nvPicPr>
        <p:blipFill>
          <a:blip r:embed="rId2">
            <a:alphaModFix/>
          </a:blip>
          <a:stretch>
            <a:fillRect/>
          </a:stretch>
        </p:blipFill>
        <p:spPr>
          <a:xfrm>
            <a:off x="0" y="0"/>
            <a:ext cx="2300675" cy="2075900"/>
          </a:xfrm>
          <a:prstGeom prst="rect">
            <a:avLst/>
          </a:prstGeom>
          <a:noFill/>
          <a:ln>
            <a:noFill/>
          </a:ln>
        </p:spPr>
      </p:pic>
      <p:sp>
        <p:nvSpPr>
          <p:cNvPr id="481" name="Google Shape;481;p53"/>
          <p:cNvSpPr txBox="1"/>
          <p:nvPr>
            <p:ph idx="1" type="subTitle"/>
          </p:nvPr>
        </p:nvSpPr>
        <p:spPr>
          <a:xfrm>
            <a:off x="1758182" y="4055692"/>
            <a:ext cx="12177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2" name="Google Shape;482;p53"/>
          <p:cNvSpPr txBox="1"/>
          <p:nvPr>
            <p:ph idx="2" type="subTitle"/>
          </p:nvPr>
        </p:nvSpPr>
        <p:spPr>
          <a:xfrm>
            <a:off x="3939062" y="4070880"/>
            <a:ext cx="12624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3" name="Google Shape;483;p53"/>
          <p:cNvSpPr txBox="1"/>
          <p:nvPr>
            <p:ph idx="3" type="subTitle"/>
          </p:nvPr>
        </p:nvSpPr>
        <p:spPr>
          <a:xfrm>
            <a:off x="6187500" y="4069687"/>
            <a:ext cx="12624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4" name="Google Shape;484;p53"/>
          <p:cNvSpPr txBox="1"/>
          <p:nvPr>
            <p:ph idx="4" type="subTitle"/>
          </p:nvPr>
        </p:nvSpPr>
        <p:spPr>
          <a:xfrm>
            <a:off x="1743882" y="3729155"/>
            <a:ext cx="12177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485" name="Google Shape;485;p53"/>
          <p:cNvSpPr txBox="1"/>
          <p:nvPr>
            <p:ph idx="5" type="subTitle"/>
          </p:nvPr>
        </p:nvSpPr>
        <p:spPr>
          <a:xfrm>
            <a:off x="3939062" y="3733800"/>
            <a:ext cx="1262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486" name="Google Shape;486;p53"/>
          <p:cNvSpPr txBox="1"/>
          <p:nvPr>
            <p:ph idx="6" type="subTitle"/>
          </p:nvPr>
        </p:nvSpPr>
        <p:spPr>
          <a:xfrm>
            <a:off x="6187600" y="3733632"/>
            <a:ext cx="12624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0">
  <p:cSld name="CUSTOM_59">
    <p:spTree>
      <p:nvGrpSpPr>
        <p:cNvPr id="487" name="Shape 487"/>
        <p:cNvGrpSpPr/>
        <p:nvPr/>
      </p:nvGrpSpPr>
      <p:grpSpPr>
        <a:xfrm>
          <a:off x="0" y="0"/>
          <a:ext cx="0" cy="0"/>
          <a:chOff x="0" y="0"/>
          <a:chExt cx="0" cy="0"/>
        </a:xfrm>
      </p:grpSpPr>
      <p:pic>
        <p:nvPicPr>
          <p:cNvPr id="488" name="Google Shape;488;p54"/>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489" name="Google Shape;489;p54"/>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490" name="Google Shape;490;p54"/>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1" name="Google Shape;491;p54"/>
          <p:cNvSpPr txBox="1"/>
          <p:nvPr>
            <p:ph idx="1" type="subTitle"/>
          </p:nvPr>
        </p:nvSpPr>
        <p:spPr>
          <a:xfrm>
            <a:off x="768200" y="2833363"/>
            <a:ext cx="14319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92" name="Google Shape;492;p54"/>
          <p:cNvSpPr txBox="1"/>
          <p:nvPr>
            <p:ph idx="2" type="subTitle"/>
          </p:nvPr>
        </p:nvSpPr>
        <p:spPr>
          <a:xfrm>
            <a:off x="3833745" y="2843907"/>
            <a:ext cx="14319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93" name="Google Shape;493;p54"/>
          <p:cNvSpPr txBox="1"/>
          <p:nvPr>
            <p:ph idx="3" type="subTitle"/>
          </p:nvPr>
        </p:nvSpPr>
        <p:spPr>
          <a:xfrm>
            <a:off x="6910975" y="2835788"/>
            <a:ext cx="14319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94" name="Google Shape;494;p54"/>
          <p:cNvSpPr txBox="1"/>
          <p:nvPr>
            <p:ph idx="4" type="subTitle"/>
          </p:nvPr>
        </p:nvSpPr>
        <p:spPr>
          <a:xfrm>
            <a:off x="768200" y="2472707"/>
            <a:ext cx="1431900" cy="3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95" name="Google Shape;495;p54"/>
          <p:cNvSpPr txBox="1"/>
          <p:nvPr>
            <p:ph idx="5" type="subTitle"/>
          </p:nvPr>
        </p:nvSpPr>
        <p:spPr>
          <a:xfrm>
            <a:off x="3833875" y="2472725"/>
            <a:ext cx="14319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96" name="Google Shape;496;p54"/>
          <p:cNvSpPr txBox="1"/>
          <p:nvPr>
            <p:ph idx="6" type="subTitle"/>
          </p:nvPr>
        </p:nvSpPr>
        <p:spPr>
          <a:xfrm>
            <a:off x="6911111" y="2476132"/>
            <a:ext cx="14319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97" name="Google Shape;497;p54"/>
          <p:cNvSpPr/>
          <p:nvPr/>
        </p:nvSpPr>
        <p:spPr>
          <a:xfrm rot="5400000">
            <a:off x="287567" y="1686614"/>
            <a:ext cx="2394897" cy="207586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4"/>
          <p:cNvSpPr/>
          <p:nvPr/>
        </p:nvSpPr>
        <p:spPr>
          <a:xfrm rot="5400000">
            <a:off x="1194834" y="1350189"/>
            <a:ext cx="578916" cy="50179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4"/>
          <p:cNvSpPr/>
          <p:nvPr/>
        </p:nvSpPr>
        <p:spPr>
          <a:xfrm rot="5400000">
            <a:off x="3385220" y="1686614"/>
            <a:ext cx="2394897" cy="207586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4"/>
          <p:cNvSpPr/>
          <p:nvPr/>
        </p:nvSpPr>
        <p:spPr>
          <a:xfrm rot="5400000">
            <a:off x="6415442" y="1686614"/>
            <a:ext cx="2394897" cy="207586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4"/>
          <p:cNvSpPr/>
          <p:nvPr/>
        </p:nvSpPr>
        <p:spPr>
          <a:xfrm rot="5400000">
            <a:off x="7328448" y="1350201"/>
            <a:ext cx="578916" cy="50179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4"/>
          <p:cNvSpPr/>
          <p:nvPr/>
        </p:nvSpPr>
        <p:spPr>
          <a:xfrm rot="5400000">
            <a:off x="4290136" y="1350201"/>
            <a:ext cx="578916" cy="50179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54"/>
          <p:cNvPicPr preferRelativeResize="0"/>
          <p:nvPr/>
        </p:nvPicPr>
        <p:blipFill>
          <a:blip r:embed="rId2">
            <a:alphaModFix/>
          </a:blip>
          <a:stretch>
            <a:fillRect/>
          </a:stretch>
        </p:blipFill>
        <p:spPr>
          <a:xfrm flipH="1">
            <a:off x="-1810644" y="-1661952"/>
            <a:ext cx="3711324" cy="33487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7">
  <p:cSld name="CUSTOM_60">
    <p:spTree>
      <p:nvGrpSpPr>
        <p:cNvPr id="504" name="Shape 504"/>
        <p:cNvGrpSpPr/>
        <p:nvPr/>
      </p:nvGrpSpPr>
      <p:grpSpPr>
        <a:xfrm>
          <a:off x="0" y="0"/>
          <a:ext cx="0" cy="0"/>
          <a:chOff x="0" y="0"/>
          <a:chExt cx="0" cy="0"/>
        </a:xfrm>
      </p:grpSpPr>
      <p:pic>
        <p:nvPicPr>
          <p:cNvPr id="505" name="Google Shape;505;p55"/>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506" name="Google Shape;506;p55"/>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507" name="Google Shape;507;p55"/>
          <p:cNvSpPr txBox="1"/>
          <p:nvPr>
            <p:ph idx="2" type="ctrTitle"/>
          </p:nvPr>
        </p:nvSpPr>
        <p:spPr>
          <a:xfrm>
            <a:off x="2393800" y="3851557"/>
            <a:ext cx="1231200" cy="36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400"/>
              <a:buNone/>
              <a:defRPr sz="16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p:txBody>
      </p:sp>
      <p:sp>
        <p:nvSpPr>
          <p:cNvPr id="508" name="Google Shape;508;p55"/>
          <p:cNvSpPr txBox="1"/>
          <p:nvPr>
            <p:ph idx="1" type="subTitle"/>
          </p:nvPr>
        </p:nvSpPr>
        <p:spPr>
          <a:xfrm>
            <a:off x="2393800" y="4112538"/>
            <a:ext cx="1231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160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9" name="Google Shape;509;p55"/>
          <p:cNvSpPr txBox="1"/>
          <p:nvPr>
            <p:ph idx="3" type="ctrTitle"/>
          </p:nvPr>
        </p:nvSpPr>
        <p:spPr>
          <a:xfrm>
            <a:off x="4454450" y="3859775"/>
            <a:ext cx="1231200" cy="36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400"/>
              <a:buNone/>
              <a:defRPr sz="16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p:txBody>
      </p:sp>
      <p:sp>
        <p:nvSpPr>
          <p:cNvPr id="510" name="Google Shape;510;p55"/>
          <p:cNvSpPr txBox="1"/>
          <p:nvPr>
            <p:ph idx="4" type="subTitle"/>
          </p:nvPr>
        </p:nvSpPr>
        <p:spPr>
          <a:xfrm>
            <a:off x="4454600" y="4111838"/>
            <a:ext cx="12312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160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1" name="Google Shape;511;p55"/>
          <p:cNvSpPr txBox="1"/>
          <p:nvPr>
            <p:ph idx="5" type="ctrTitle"/>
          </p:nvPr>
        </p:nvSpPr>
        <p:spPr>
          <a:xfrm>
            <a:off x="3443775" y="1362901"/>
            <a:ext cx="1231200" cy="36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400"/>
              <a:buNone/>
              <a:defRPr sz="16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p:txBody>
      </p:sp>
      <p:sp>
        <p:nvSpPr>
          <p:cNvPr id="512" name="Google Shape;512;p55"/>
          <p:cNvSpPr txBox="1"/>
          <p:nvPr>
            <p:ph idx="6" type="subTitle"/>
          </p:nvPr>
        </p:nvSpPr>
        <p:spPr>
          <a:xfrm>
            <a:off x="3443626" y="1656449"/>
            <a:ext cx="1231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160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3" name="Google Shape;513;p55"/>
          <p:cNvSpPr txBox="1"/>
          <p:nvPr>
            <p:ph idx="7" type="ctrTitle"/>
          </p:nvPr>
        </p:nvSpPr>
        <p:spPr>
          <a:xfrm>
            <a:off x="5498425" y="1361363"/>
            <a:ext cx="1231200" cy="36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1400"/>
              <a:buNone/>
              <a:defRPr sz="16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p:txBody>
      </p:sp>
      <p:sp>
        <p:nvSpPr>
          <p:cNvPr id="514" name="Google Shape;514;p55"/>
          <p:cNvSpPr txBox="1"/>
          <p:nvPr>
            <p:ph idx="8" type="subTitle"/>
          </p:nvPr>
        </p:nvSpPr>
        <p:spPr>
          <a:xfrm>
            <a:off x="5498325" y="1654912"/>
            <a:ext cx="1231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160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61">
    <p:spTree>
      <p:nvGrpSpPr>
        <p:cNvPr id="515" name="Shape 515"/>
        <p:cNvGrpSpPr/>
        <p:nvPr/>
      </p:nvGrpSpPr>
      <p:grpSpPr>
        <a:xfrm>
          <a:off x="0" y="0"/>
          <a:ext cx="0" cy="0"/>
          <a:chOff x="0" y="0"/>
          <a:chExt cx="0" cy="0"/>
        </a:xfrm>
      </p:grpSpPr>
      <p:pic>
        <p:nvPicPr>
          <p:cNvPr id="516" name="Google Shape;516;p56"/>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517" name="Google Shape;517;p56"/>
          <p:cNvPicPr preferRelativeResize="0"/>
          <p:nvPr/>
        </p:nvPicPr>
        <p:blipFill>
          <a:blip r:embed="rId2">
            <a:alphaModFix/>
          </a:blip>
          <a:stretch>
            <a:fillRect/>
          </a:stretch>
        </p:blipFill>
        <p:spPr>
          <a:xfrm flipH="1">
            <a:off x="6843325" y="-228600"/>
            <a:ext cx="2300675" cy="2075900"/>
          </a:xfrm>
          <a:prstGeom prst="rect">
            <a:avLst/>
          </a:prstGeom>
          <a:noFill/>
          <a:ln>
            <a:noFill/>
          </a:ln>
        </p:spPr>
      </p:pic>
      <p:sp>
        <p:nvSpPr>
          <p:cNvPr id="518" name="Google Shape;518;p56"/>
          <p:cNvSpPr txBox="1"/>
          <p:nvPr>
            <p:ph type="ctrTitle"/>
          </p:nvPr>
        </p:nvSpPr>
        <p:spPr>
          <a:xfrm flipH="1">
            <a:off x="622800" y="454555"/>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19" name="Google Shape;519;p56"/>
          <p:cNvSpPr txBox="1"/>
          <p:nvPr>
            <p:ph idx="1" type="subTitle"/>
          </p:nvPr>
        </p:nvSpPr>
        <p:spPr>
          <a:xfrm>
            <a:off x="1573144" y="1489382"/>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0" name="Google Shape;520;p56"/>
          <p:cNvSpPr txBox="1"/>
          <p:nvPr>
            <p:ph idx="2" type="subTitle"/>
          </p:nvPr>
        </p:nvSpPr>
        <p:spPr>
          <a:xfrm>
            <a:off x="3787682" y="1491020"/>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1" name="Google Shape;521;p56"/>
          <p:cNvSpPr txBox="1"/>
          <p:nvPr>
            <p:ph idx="3" type="subTitle"/>
          </p:nvPr>
        </p:nvSpPr>
        <p:spPr>
          <a:xfrm>
            <a:off x="6064122" y="1493420"/>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2" name="Google Shape;522;p56"/>
          <p:cNvSpPr txBox="1"/>
          <p:nvPr>
            <p:ph idx="4" type="subTitle"/>
          </p:nvPr>
        </p:nvSpPr>
        <p:spPr>
          <a:xfrm>
            <a:off x="1573145" y="1060472"/>
            <a:ext cx="1555800" cy="3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23" name="Google Shape;523;p56"/>
          <p:cNvSpPr txBox="1"/>
          <p:nvPr>
            <p:ph idx="5" type="subTitle"/>
          </p:nvPr>
        </p:nvSpPr>
        <p:spPr>
          <a:xfrm>
            <a:off x="3787824" y="1072622"/>
            <a:ext cx="15558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24" name="Google Shape;524;p56"/>
          <p:cNvSpPr txBox="1"/>
          <p:nvPr>
            <p:ph idx="6" type="subTitle"/>
          </p:nvPr>
        </p:nvSpPr>
        <p:spPr>
          <a:xfrm>
            <a:off x="6064270" y="1065510"/>
            <a:ext cx="15558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25" name="Google Shape;525;p56"/>
          <p:cNvSpPr txBox="1"/>
          <p:nvPr>
            <p:ph idx="7" type="subTitle"/>
          </p:nvPr>
        </p:nvSpPr>
        <p:spPr>
          <a:xfrm>
            <a:off x="2692432" y="4157457"/>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6" name="Google Shape;526;p56"/>
          <p:cNvSpPr txBox="1"/>
          <p:nvPr>
            <p:ph idx="8" type="subTitle"/>
          </p:nvPr>
        </p:nvSpPr>
        <p:spPr>
          <a:xfrm>
            <a:off x="4906147" y="4138965"/>
            <a:ext cx="1555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7" name="Google Shape;527;p56"/>
          <p:cNvSpPr txBox="1"/>
          <p:nvPr>
            <p:ph idx="9" type="subTitle"/>
          </p:nvPr>
        </p:nvSpPr>
        <p:spPr>
          <a:xfrm>
            <a:off x="2692574" y="3773185"/>
            <a:ext cx="15558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28" name="Google Shape;528;p56"/>
          <p:cNvSpPr txBox="1"/>
          <p:nvPr>
            <p:ph idx="13" type="subTitle"/>
          </p:nvPr>
        </p:nvSpPr>
        <p:spPr>
          <a:xfrm>
            <a:off x="4906295" y="3774166"/>
            <a:ext cx="15558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7">
    <p:spTree>
      <p:nvGrpSpPr>
        <p:cNvPr id="529" name="Shape 529"/>
        <p:cNvGrpSpPr/>
        <p:nvPr/>
      </p:nvGrpSpPr>
      <p:grpSpPr>
        <a:xfrm>
          <a:off x="0" y="0"/>
          <a:ext cx="0" cy="0"/>
          <a:chOff x="0" y="0"/>
          <a:chExt cx="0" cy="0"/>
        </a:xfrm>
      </p:grpSpPr>
      <p:sp>
        <p:nvSpPr>
          <p:cNvPr id="530" name="Google Shape;530;p57"/>
          <p:cNvSpPr txBox="1"/>
          <p:nvPr>
            <p:ph type="ctrTitle"/>
          </p:nvPr>
        </p:nvSpPr>
        <p:spPr>
          <a:xfrm flipH="1">
            <a:off x="457200" y="444899"/>
            <a:ext cx="82296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pic>
        <p:nvPicPr>
          <p:cNvPr id="531" name="Google Shape;531;p57"/>
          <p:cNvPicPr preferRelativeResize="0"/>
          <p:nvPr/>
        </p:nvPicPr>
        <p:blipFill>
          <a:blip r:embed="rId2">
            <a:alphaModFix/>
          </a:blip>
          <a:stretch>
            <a:fillRect/>
          </a:stretch>
        </p:blipFill>
        <p:spPr>
          <a:xfrm flipH="1">
            <a:off x="6831825" y="-795109"/>
            <a:ext cx="3139825" cy="2833049"/>
          </a:xfrm>
          <a:prstGeom prst="rect">
            <a:avLst/>
          </a:prstGeom>
          <a:noFill/>
          <a:ln>
            <a:noFill/>
          </a:ln>
        </p:spPr>
      </p:pic>
      <p:pic>
        <p:nvPicPr>
          <p:cNvPr id="532" name="Google Shape;532;p57"/>
          <p:cNvPicPr preferRelativeResize="0"/>
          <p:nvPr/>
        </p:nvPicPr>
        <p:blipFill>
          <a:blip r:embed="rId2">
            <a:alphaModFix/>
          </a:blip>
          <a:stretch>
            <a:fillRect/>
          </a:stretch>
        </p:blipFill>
        <p:spPr>
          <a:xfrm>
            <a:off x="-820369" y="-796531"/>
            <a:ext cx="3139825" cy="283304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8">
    <p:spTree>
      <p:nvGrpSpPr>
        <p:cNvPr id="533" name="Shape 533"/>
        <p:cNvGrpSpPr/>
        <p:nvPr/>
      </p:nvGrpSpPr>
      <p:grpSpPr>
        <a:xfrm>
          <a:off x="0" y="0"/>
          <a:ext cx="0" cy="0"/>
          <a:chOff x="0" y="0"/>
          <a:chExt cx="0" cy="0"/>
        </a:xfrm>
      </p:grpSpPr>
      <p:pic>
        <p:nvPicPr>
          <p:cNvPr id="534" name="Google Shape;534;p58"/>
          <p:cNvPicPr preferRelativeResize="0"/>
          <p:nvPr/>
        </p:nvPicPr>
        <p:blipFill>
          <a:blip r:embed="rId2">
            <a:alphaModFix/>
          </a:blip>
          <a:stretch>
            <a:fillRect/>
          </a:stretch>
        </p:blipFill>
        <p:spPr>
          <a:xfrm>
            <a:off x="-551926" y="-466134"/>
            <a:ext cx="3136825" cy="2830350"/>
          </a:xfrm>
          <a:prstGeom prst="rect">
            <a:avLst/>
          </a:prstGeom>
          <a:noFill/>
          <a:ln>
            <a:noFill/>
          </a:ln>
        </p:spPr>
      </p:pic>
      <p:pic>
        <p:nvPicPr>
          <p:cNvPr id="535" name="Google Shape;535;p58"/>
          <p:cNvPicPr preferRelativeResize="0"/>
          <p:nvPr/>
        </p:nvPicPr>
        <p:blipFill>
          <a:blip r:embed="rId2">
            <a:alphaModFix/>
          </a:blip>
          <a:stretch>
            <a:fillRect/>
          </a:stretch>
        </p:blipFill>
        <p:spPr>
          <a:xfrm flipH="1">
            <a:off x="6559554" y="-465583"/>
            <a:ext cx="3136825" cy="2830350"/>
          </a:xfrm>
          <a:prstGeom prst="rect">
            <a:avLst/>
          </a:prstGeom>
          <a:noFill/>
          <a:ln>
            <a:noFill/>
          </a:ln>
        </p:spPr>
      </p:pic>
      <p:pic>
        <p:nvPicPr>
          <p:cNvPr id="536" name="Google Shape;536;p58"/>
          <p:cNvPicPr preferRelativeResize="0"/>
          <p:nvPr/>
        </p:nvPicPr>
        <p:blipFill>
          <a:blip r:embed="rId2">
            <a:alphaModFix/>
          </a:blip>
          <a:stretch>
            <a:fillRect/>
          </a:stretch>
        </p:blipFill>
        <p:spPr>
          <a:xfrm flipH="1" rot="10800000">
            <a:off x="-552472" y="2791087"/>
            <a:ext cx="3136825" cy="2830350"/>
          </a:xfrm>
          <a:prstGeom prst="rect">
            <a:avLst/>
          </a:prstGeom>
          <a:noFill/>
          <a:ln>
            <a:noFill/>
          </a:ln>
        </p:spPr>
      </p:pic>
      <p:pic>
        <p:nvPicPr>
          <p:cNvPr id="537" name="Google Shape;537;p58"/>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538" name="Google Shape;538;p58"/>
          <p:cNvSpPr txBox="1"/>
          <p:nvPr>
            <p:ph type="ctrTitle"/>
          </p:nvPr>
        </p:nvSpPr>
        <p:spPr>
          <a:xfrm flipH="1">
            <a:off x="540000" y="507400"/>
            <a:ext cx="8064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34">
    <p:spTree>
      <p:nvGrpSpPr>
        <p:cNvPr id="539" name="Shape 539"/>
        <p:cNvGrpSpPr/>
        <p:nvPr/>
      </p:nvGrpSpPr>
      <p:grpSpPr>
        <a:xfrm>
          <a:off x="0" y="0"/>
          <a:ext cx="0" cy="0"/>
          <a:chOff x="0" y="0"/>
          <a:chExt cx="0" cy="0"/>
        </a:xfrm>
      </p:grpSpPr>
      <p:sp>
        <p:nvSpPr>
          <p:cNvPr id="540" name="Google Shape;540;p59"/>
          <p:cNvSpPr txBox="1"/>
          <p:nvPr>
            <p:ph type="ctrTitle"/>
          </p:nvPr>
        </p:nvSpPr>
        <p:spPr>
          <a:xfrm flipH="1">
            <a:off x="457200" y="1443030"/>
            <a:ext cx="2695800" cy="670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b="1"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41" name="Google Shape;541;p59"/>
          <p:cNvSpPr txBox="1"/>
          <p:nvPr/>
        </p:nvSpPr>
        <p:spPr>
          <a:xfrm>
            <a:off x="3390325" y="2006627"/>
            <a:ext cx="2818200" cy="124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Clr>
                <a:srgbClr val="000000"/>
              </a:buClr>
              <a:buSzPts val="1100"/>
              <a:buFont typeface="Arial"/>
              <a:buNone/>
            </a:pPr>
            <a:r>
              <a:rPr lang="en" sz="1200">
                <a:solidFill>
                  <a:schemeClr val="lt1"/>
                </a:solidFill>
                <a:latin typeface="Roboto Condensed Light"/>
                <a:ea typeface="Roboto Condensed Light"/>
                <a:cs typeface="Roboto Condensed Light"/>
                <a:sym typeface="Roboto Condensed Light"/>
              </a:rPr>
              <a:t>CREDITS: This presentation template was created by</a:t>
            </a:r>
            <a:r>
              <a:rPr lang="en" sz="1200">
                <a:solidFill>
                  <a:schemeClr val="dk1"/>
                </a:solidFill>
                <a:latin typeface="Roboto Condensed Light"/>
                <a:ea typeface="Roboto Condensed Light"/>
                <a:cs typeface="Roboto Condensed Light"/>
                <a:sym typeface="Roboto Condensed Light"/>
              </a:rPr>
              <a:t> </a:t>
            </a:r>
            <a:r>
              <a:rPr lang="en" sz="1200">
                <a:solidFill>
                  <a:schemeClr val="lt1"/>
                </a:solidFill>
                <a:uFill>
                  <a:noFill/>
                </a:uFill>
                <a:latin typeface="Roboto Condensed Light"/>
                <a:ea typeface="Roboto Condensed Light"/>
                <a:cs typeface="Roboto Condensed Light"/>
                <a:sym typeface="Roboto Condensed Light"/>
                <a:hlinkClick r:id="rId2">
                  <a:extLst>
                    <a:ext uri="{A12FA001-AC4F-418D-AE19-62706E023703}">
                      <ahyp:hlinkClr val="tx"/>
                    </a:ext>
                  </a:extLst>
                </a:hlinkClick>
              </a:rPr>
              <a:t>Slidesgo</a:t>
            </a:r>
            <a:r>
              <a:rPr lang="en" sz="1200">
                <a:solidFill>
                  <a:schemeClr val="lt1"/>
                </a:solidFill>
                <a:latin typeface="Roboto Condensed Light"/>
                <a:ea typeface="Roboto Condensed Light"/>
                <a:cs typeface="Roboto Condensed Light"/>
                <a:sym typeface="Roboto Condensed Light"/>
              </a:rPr>
              <a:t>, including icons by </a:t>
            </a:r>
            <a:r>
              <a:rPr lang="en" sz="1200">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val="tx"/>
                    </a:ext>
                  </a:extLst>
                </a:hlinkClick>
              </a:rPr>
              <a:t>Flaticon</a:t>
            </a:r>
            <a:r>
              <a:rPr lang="en" sz="1200">
                <a:solidFill>
                  <a:schemeClr val="lt1"/>
                </a:solidFill>
                <a:latin typeface="Roboto Condensed Light"/>
                <a:ea typeface="Roboto Condensed Light"/>
                <a:cs typeface="Roboto Condensed Light"/>
                <a:sym typeface="Roboto Condensed Light"/>
              </a:rPr>
              <a:t>, infographics &amp; images by </a:t>
            </a:r>
            <a:r>
              <a:rPr lang="en" sz="1200">
                <a:solidFill>
                  <a:schemeClr val="lt1"/>
                </a:solidFill>
                <a:uFill>
                  <a:noFill/>
                </a:uFill>
                <a:latin typeface="Roboto Condensed Light"/>
                <a:ea typeface="Roboto Condensed Light"/>
                <a:cs typeface="Roboto Condensed Light"/>
                <a:sym typeface="Roboto Condensed Light"/>
                <a:hlinkClick r:id="rId4">
                  <a:extLst>
                    <a:ext uri="{A12FA001-AC4F-418D-AE19-62706E023703}">
                      <ahyp:hlinkClr val="tx"/>
                    </a:ext>
                  </a:extLst>
                </a:hlinkClick>
              </a:rPr>
              <a:t>Freepik</a:t>
            </a:r>
            <a:endParaRPr sz="1200">
              <a:solidFill>
                <a:schemeClr val="lt1"/>
              </a:solidFill>
              <a:latin typeface="Roboto Condensed Light"/>
              <a:ea typeface="Roboto Condensed Light"/>
              <a:cs typeface="Roboto Condensed Light"/>
              <a:sym typeface="Roboto Condensed Light"/>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highlight>
                <a:srgbClr val="FFD809"/>
              </a:highlight>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highlight>
                <a:srgbClr val="FFD809"/>
              </a:highlight>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rPr lang="en" sz="1200">
                <a:solidFill>
                  <a:schemeClr val="dk1"/>
                </a:solidFill>
                <a:highlight>
                  <a:srgbClr val="FFD809"/>
                </a:highlight>
                <a:latin typeface="Roboto"/>
                <a:ea typeface="Roboto"/>
                <a:cs typeface="Roboto"/>
                <a:sym typeface="Roboto"/>
              </a:rPr>
              <a:t> </a:t>
            </a:r>
            <a:endParaRPr sz="1200">
              <a:solidFill>
                <a:schemeClr val="dk1"/>
              </a:solidFill>
              <a:highlight>
                <a:srgbClr val="FFD809"/>
              </a:highlight>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542" name="Google Shape;542;p59"/>
          <p:cNvSpPr txBox="1"/>
          <p:nvPr>
            <p:ph idx="1" type="subTitle"/>
          </p:nvPr>
        </p:nvSpPr>
        <p:spPr>
          <a:xfrm>
            <a:off x="457188" y="2038763"/>
            <a:ext cx="2695800" cy="488400"/>
          </a:xfrm>
          <a:prstGeom prst="rect">
            <a:avLst/>
          </a:prstGeom>
        </p:spPr>
        <p:txBody>
          <a:bodyPr anchorCtr="0" anchor="t" bIns="91425" lIns="91425" spcFirstLastPara="1" rIns="91425" wrap="square" tIns="91425">
            <a:noAutofit/>
          </a:bodyPr>
          <a:lstStyle>
            <a:lvl1pPr lvl="0" rtl="0" algn="just">
              <a:lnSpc>
                <a:spcPct val="100000"/>
              </a:lnSpc>
              <a:spcBef>
                <a:spcPts val="0"/>
              </a:spcBef>
              <a:spcAft>
                <a:spcPts val="0"/>
              </a:spcAft>
              <a:buSzPts val="1000"/>
              <a:buChar char="●"/>
              <a:defRPr sz="1400"/>
            </a:lvl1pPr>
            <a:lvl2pPr lvl="1" rtl="0" algn="ctr">
              <a:lnSpc>
                <a:spcPct val="100000"/>
              </a:lnSpc>
              <a:spcBef>
                <a:spcPts val="0"/>
              </a:spcBef>
              <a:spcAft>
                <a:spcPts val="0"/>
              </a:spcAft>
              <a:buSzPts val="1000"/>
              <a:buChar char="○"/>
              <a:defRPr sz="1000"/>
            </a:lvl2pPr>
            <a:lvl3pPr lvl="2" rtl="0" algn="ctr">
              <a:lnSpc>
                <a:spcPct val="100000"/>
              </a:lnSpc>
              <a:spcBef>
                <a:spcPts val="0"/>
              </a:spcBef>
              <a:spcAft>
                <a:spcPts val="0"/>
              </a:spcAft>
              <a:buSzPts val="1000"/>
              <a:buChar char="■"/>
              <a:defRPr sz="1000"/>
            </a:lvl3pPr>
            <a:lvl4pPr lvl="3" rtl="0" algn="ctr">
              <a:lnSpc>
                <a:spcPct val="100000"/>
              </a:lnSpc>
              <a:spcBef>
                <a:spcPts val="0"/>
              </a:spcBef>
              <a:spcAft>
                <a:spcPts val="0"/>
              </a:spcAft>
              <a:buSzPts val="1000"/>
              <a:buChar char="●"/>
              <a:defRPr sz="1000"/>
            </a:lvl4pPr>
            <a:lvl5pPr lvl="4" rtl="0" algn="ctr">
              <a:lnSpc>
                <a:spcPct val="100000"/>
              </a:lnSpc>
              <a:spcBef>
                <a:spcPts val="0"/>
              </a:spcBef>
              <a:spcAft>
                <a:spcPts val="0"/>
              </a:spcAft>
              <a:buSzPts val="1000"/>
              <a:buChar char="○"/>
              <a:defRPr sz="1000"/>
            </a:lvl5pPr>
            <a:lvl6pPr lvl="5" rtl="0" algn="ctr">
              <a:lnSpc>
                <a:spcPct val="100000"/>
              </a:lnSpc>
              <a:spcBef>
                <a:spcPts val="0"/>
              </a:spcBef>
              <a:spcAft>
                <a:spcPts val="0"/>
              </a:spcAft>
              <a:buSzPts val="1000"/>
              <a:buChar char="■"/>
              <a:defRPr sz="1000"/>
            </a:lvl6pPr>
            <a:lvl7pPr lvl="6" rtl="0" algn="ctr">
              <a:lnSpc>
                <a:spcPct val="100000"/>
              </a:lnSpc>
              <a:spcBef>
                <a:spcPts val="0"/>
              </a:spcBef>
              <a:spcAft>
                <a:spcPts val="0"/>
              </a:spcAft>
              <a:buSzPts val="1000"/>
              <a:buChar char="●"/>
              <a:defRPr sz="1000"/>
            </a:lvl7pPr>
            <a:lvl8pPr lvl="7" rtl="0" algn="ctr">
              <a:lnSpc>
                <a:spcPct val="100000"/>
              </a:lnSpc>
              <a:spcBef>
                <a:spcPts val="0"/>
              </a:spcBef>
              <a:spcAft>
                <a:spcPts val="0"/>
              </a:spcAft>
              <a:buSzPts val="1000"/>
              <a:buChar char="○"/>
              <a:defRPr sz="1000"/>
            </a:lvl8pPr>
            <a:lvl9pPr lvl="8" rtl="0" algn="ctr">
              <a:lnSpc>
                <a:spcPct val="100000"/>
              </a:lnSpc>
              <a:spcBef>
                <a:spcPts val="0"/>
              </a:spcBef>
              <a:spcAft>
                <a:spcPts val="0"/>
              </a:spcAft>
              <a:buSzPts val="1000"/>
              <a:buChar char="■"/>
              <a:defRPr sz="1000"/>
            </a:lvl9pPr>
          </a:lstStyle>
          <a:p/>
        </p:txBody>
      </p:sp>
      <p:pic>
        <p:nvPicPr>
          <p:cNvPr id="543" name="Google Shape;543;p59"/>
          <p:cNvPicPr preferRelativeResize="0"/>
          <p:nvPr/>
        </p:nvPicPr>
        <p:blipFill>
          <a:blip r:embed="rId5">
            <a:alphaModFix/>
          </a:blip>
          <a:stretch>
            <a:fillRect/>
          </a:stretch>
        </p:blipFill>
        <p:spPr>
          <a:xfrm flipH="1">
            <a:off x="5071778" y="-1374105"/>
            <a:ext cx="4072221" cy="3674359"/>
          </a:xfrm>
          <a:prstGeom prst="rect">
            <a:avLst/>
          </a:prstGeom>
          <a:noFill/>
          <a:ln>
            <a:noFill/>
          </a:ln>
        </p:spPr>
      </p:pic>
      <p:pic>
        <p:nvPicPr>
          <p:cNvPr id="544" name="Google Shape;544;p59"/>
          <p:cNvPicPr preferRelativeResize="0"/>
          <p:nvPr/>
        </p:nvPicPr>
        <p:blipFill>
          <a:blip r:embed="rId5">
            <a:alphaModFix/>
          </a:blip>
          <a:stretch>
            <a:fillRect/>
          </a:stretch>
        </p:blipFill>
        <p:spPr>
          <a:xfrm rot="10800000">
            <a:off x="5058749" y="2776786"/>
            <a:ext cx="4072221" cy="367435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9">
    <p:spTree>
      <p:nvGrpSpPr>
        <p:cNvPr id="545" name="Shape 545"/>
        <p:cNvGrpSpPr/>
        <p:nvPr/>
      </p:nvGrpSpPr>
      <p:grpSpPr>
        <a:xfrm>
          <a:off x="0" y="0"/>
          <a:ext cx="0" cy="0"/>
          <a:chOff x="0" y="0"/>
          <a:chExt cx="0" cy="0"/>
        </a:xfrm>
      </p:grpSpPr>
      <p:sp>
        <p:nvSpPr>
          <p:cNvPr id="546" name="Google Shape;546;p60"/>
          <p:cNvSpPr txBox="1"/>
          <p:nvPr>
            <p:ph type="ctrTitle"/>
          </p:nvPr>
        </p:nvSpPr>
        <p:spPr>
          <a:xfrm flipH="1">
            <a:off x="540000" y="456180"/>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547" name="Google Shape;547;p60"/>
          <p:cNvPicPr preferRelativeResize="0"/>
          <p:nvPr/>
        </p:nvPicPr>
        <p:blipFill>
          <a:blip r:embed="rId2">
            <a:alphaModFix/>
          </a:blip>
          <a:stretch>
            <a:fillRect/>
          </a:stretch>
        </p:blipFill>
        <p:spPr>
          <a:xfrm rot="10800000">
            <a:off x="7770966" y="3973492"/>
            <a:ext cx="2300675" cy="2075900"/>
          </a:xfrm>
          <a:prstGeom prst="rect">
            <a:avLst/>
          </a:prstGeom>
          <a:noFill/>
          <a:ln>
            <a:noFill/>
          </a:ln>
        </p:spPr>
      </p:pic>
      <p:pic>
        <p:nvPicPr>
          <p:cNvPr id="548" name="Google Shape;548;p60"/>
          <p:cNvPicPr preferRelativeResize="0"/>
          <p:nvPr/>
        </p:nvPicPr>
        <p:blipFill>
          <a:blip r:embed="rId2">
            <a:alphaModFix/>
          </a:blip>
          <a:stretch>
            <a:fillRect/>
          </a:stretch>
        </p:blipFill>
        <p:spPr>
          <a:xfrm flipH="1" rot="10800000">
            <a:off x="-918995" y="3893567"/>
            <a:ext cx="2300675" cy="2075900"/>
          </a:xfrm>
          <a:prstGeom prst="rect">
            <a:avLst/>
          </a:prstGeom>
          <a:noFill/>
          <a:ln>
            <a:noFill/>
          </a:ln>
        </p:spPr>
      </p:pic>
      <p:pic>
        <p:nvPicPr>
          <p:cNvPr id="549" name="Google Shape;549;p60"/>
          <p:cNvPicPr preferRelativeResize="0"/>
          <p:nvPr/>
        </p:nvPicPr>
        <p:blipFill>
          <a:blip r:embed="rId2">
            <a:alphaModFix/>
          </a:blip>
          <a:stretch>
            <a:fillRect/>
          </a:stretch>
        </p:blipFill>
        <p:spPr>
          <a:xfrm flipH="1">
            <a:off x="7769829" y="-210835"/>
            <a:ext cx="2300675" cy="2075900"/>
          </a:xfrm>
          <a:prstGeom prst="rect">
            <a:avLst/>
          </a:prstGeom>
          <a:noFill/>
          <a:ln>
            <a:noFill/>
          </a:ln>
        </p:spPr>
      </p:pic>
      <p:pic>
        <p:nvPicPr>
          <p:cNvPr id="550" name="Google Shape;550;p60"/>
          <p:cNvPicPr preferRelativeResize="0"/>
          <p:nvPr/>
        </p:nvPicPr>
        <p:blipFill>
          <a:blip r:embed="rId2">
            <a:alphaModFix/>
          </a:blip>
          <a:stretch>
            <a:fillRect/>
          </a:stretch>
        </p:blipFill>
        <p:spPr>
          <a:xfrm>
            <a:off x="-929394" y="-130910"/>
            <a:ext cx="2300675" cy="2075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2">
            <a:alphaModFix/>
          </a:blip>
          <a:stretch>
            <a:fillRect/>
          </a:stretch>
        </p:blipFill>
        <p:spPr>
          <a:xfrm>
            <a:off x="0" y="0"/>
            <a:ext cx="2300675" cy="2075900"/>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sp>
        <p:nvSpPr>
          <p:cNvPr id="46" name="Google Shape;46;p7"/>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sz="3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7" name="Google Shape;47;p7"/>
          <p:cNvSpPr txBox="1"/>
          <p:nvPr>
            <p:ph idx="1" type="subTitle"/>
          </p:nvPr>
        </p:nvSpPr>
        <p:spPr>
          <a:xfrm>
            <a:off x="4825200" y="1728900"/>
            <a:ext cx="2490300" cy="16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cxnSp>
        <p:nvCxnSpPr>
          <p:cNvPr id="48" name="Google Shape;48;p7"/>
          <p:cNvCxnSpPr/>
          <p:nvPr/>
        </p:nvCxnSpPr>
        <p:spPr>
          <a:xfrm>
            <a:off x="4572000" y="1228200"/>
            <a:ext cx="0" cy="2687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62">
    <p:spTree>
      <p:nvGrpSpPr>
        <p:cNvPr id="551" name="Shape 551"/>
        <p:cNvGrpSpPr/>
        <p:nvPr/>
      </p:nvGrpSpPr>
      <p:grpSpPr>
        <a:xfrm>
          <a:off x="0" y="0"/>
          <a:ext cx="0" cy="0"/>
          <a:chOff x="0" y="0"/>
          <a:chExt cx="0" cy="0"/>
        </a:xfrm>
      </p:grpSpPr>
      <p:sp>
        <p:nvSpPr>
          <p:cNvPr id="552" name="Google Shape;552;p61"/>
          <p:cNvSpPr txBox="1"/>
          <p:nvPr>
            <p:ph type="ctrTitle"/>
          </p:nvPr>
        </p:nvSpPr>
        <p:spPr>
          <a:xfrm flipH="1">
            <a:off x="540000" y="456180"/>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553" name="Google Shape;553;p61"/>
          <p:cNvPicPr preferRelativeResize="0"/>
          <p:nvPr/>
        </p:nvPicPr>
        <p:blipFill>
          <a:blip r:embed="rId2">
            <a:alphaModFix/>
          </a:blip>
          <a:stretch>
            <a:fillRect/>
          </a:stretch>
        </p:blipFill>
        <p:spPr>
          <a:xfrm flipH="1">
            <a:off x="7769829" y="-210835"/>
            <a:ext cx="2300675" cy="2075900"/>
          </a:xfrm>
          <a:prstGeom prst="rect">
            <a:avLst/>
          </a:prstGeom>
          <a:noFill/>
          <a:ln>
            <a:noFill/>
          </a:ln>
        </p:spPr>
      </p:pic>
      <p:pic>
        <p:nvPicPr>
          <p:cNvPr id="554" name="Google Shape;554;p61"/>
          <p:cNvPicPr preferRelativeResize="0"/>
          <p:nvPr/>
        </p:nvPicPr>
        <p:blipFill>
          <a:blip r:embed="rId2">
            <a:alphaModFix/>
          </a:blip>
          <a:stretch>
            <a:fillRect/>
          </a:stretch>
        </p:blipFill>
        <p:spPr>
          <a:xfrm>
            <a:off x="-929394" y="-130910"/>
            <a:ext cx="2300675" cy="20759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33">
    <p:spTree>
      <p:nvGrpSpPr>
        <p:cNvPr id="555" name="Shape 555"/>
        <p:cNvGrpSpPr/>
        <p:nvPr/>
      </p:nvGrpSpPr>
      <p:grpSpPr>
        <a:xfrm>
          <a:off x="0" y="0"/>
          <a:ext cx="0" cy="0"/>
          <a:chOff x="0" y="0"/>
          <a:chExt cx="0" cy="0"/>
        </a:xfrm>
      </p:grpSpPr>
      <p:sp>
        <p:nvSpPr>
          <p:cNvPr id="556" name="Google Shape;556;p62"/>
          <p:cNvSpPr txBox="1"/>
          <p:nvPr>
            <p:ph type="ctrTitle"/>
          </p:nvPr>
        </p:nvSpPr>
        <p:spPr>
          <a:xfrm flipH="1">
            <a:off x="540000" y="455570"/>
            <a:ext cx="80640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57" name="Google Shape;557;p62"/>
          <p:cNvSpPr txBox="1"/>
          <p:nvPr>
            <p:ph idx="1" type="subTitle"/>
          </p:nvPr>
        </p:nvSpPr>
        <p:spPr>
          <a:xfrm>
            <a:off x="2588100" y="2210650"/>
            <a:ext cx="3967800" cy="18444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200"/>
              <a:buChar char="●"/>
              <a:defRPr sz="1400"/>
            </a:lvl1pPr>
            <a:lvl2pPr lvl="1" rtl="0" algn="ctr">
              <a:lnSpc>
                <a:spcPct val="100000"/>
              </a:lnSpc>
              <a:spcBef>
                <a:spcPts val="0"/>
              </a:spcBef>
              <a:spcAft>
                <a:spcPts val="0"/>
              </a:spcAft>
              <a:buSzPts val="1000"/>
              <a:buChar char="○"/>
              <a:defRPr sz="1000"/>
            </a:lvl2pPr>
            <a:lvl3pPr lvl="2" rtl="0" algn="ctr">
              <a:lnSpc>
                <a:spcPct val="100000"/>
              </a:lnSpc>
              <a:spcBef>
                <a:spcPts val="0"/>
              </a:spcBef>
              <a:spcAft>
                <a:spcPts val="0"/>
              </a:spcAft>
              <a:buSzPts val="1000"/>
              <a:buChar char="■"/>
              <a:defRPr sz="1000"/>
            </a:lvl3pPr>
            <a:lvl4pPr lvl="3" rtl="0" algn="ctr">
              <a:lnSpc>
                <a:spcPct val="100000"/>
              </a:lnSpc>
              <a:spcBef>
                <a:spcPts val="0"/>
              </a:spcBef>
              <a:spcAft>
                <a:spcPts val="0"/>
              </a:spcAft>
              <a:buSzPts val="1000"/>
              <a:buChar char="●"/>
              <a:defRPr sz="1000"/>
            </a:lvl4pPr>
            <a:lvl5pPr lvl="4" rtl="0" algn="ctr">
              <a:lnSpc>
                <a:spcPct val="100000"/>
              </a:lnSpc>
              <a:spcBef>
                <a:spcPts val="0"/>
              </a:spcBef>
              <a:spcAft>
                <a:spcPts val="0"/>
              </a:spcAft>
              <a:buSzPts val="1000"/>
              <a:buChar char="○"/>
              <a:defRPr sz="1000"/>
            </a:lvl5pPr>
            <a:lvl6pPr lvl="5" rtl="0" algn="ctr">
              <a:lnSpc>
                <a:spcPct val="100000"/>
              </a:lnSpc>
              <a:spcBef>
                <a:spcPts val="0"/>
              </a:spcBef>
              <a:spcAft>
                <a:spcPts val="0"/>
              </a:spcAft>
              <a:buSzPts val="1000"/>
              <a:buChar char="■"/>
              <a:defRPr sz="1000"/>
            </a:lvl6pPr>
            <a:lvl7pPr lvl="6" rtl="0" algn="ctr">
              <a:lnSpc>
                <a:spcPct val="100000"/>
              </a:lnSpc>
              <a:spcBef>
                <a:spcPts val="0"/>
              </a:spcBef>
              <a:spcAft>
                <a:spcPts val="0"/>
              </a:spcAft>
              <a:buSzPts val="1000"/>
              <a:buChar char="●"/>
              <a:defRPr sz="1000"/>
            </a:lvl7pPr>
            <a:lvl8pPr lvl="7" rtl="0" algn="ctr">
              <a:lnSpc>
                <a:spcPct val="100000"/>
              </a:lnSpc>
              <a:spcBef>
                <a:spcPts val="0"/>
              </a:spcBef>
              <a:spcAft>
                <a:spcPts val="0"/>
              </a:spcAft>
              <a:buSzPts val="1000"/>
              <a:buChar char="○"/>
              <a:defRPr sz="1000"/>
            </a:lvl8pPr>
            <a:lvl9pPr lvl="8" rtl="0" algn="ctr">
              <a:lnSpc>
                <a:spcPct val="100000"/>
              </a:lnSpc>
              <a:spcBef>
                <a:spcPts val="0"/>
              </a:spcBef>
              <a:spcAft>
                <a:spcPts val="0"/>
              </a:spcAft>
              <a:buSzPts val="1000"/>
              <a:buChar char="■"/>
              <a:defRPr sz="1000"/>
            </a:lvl9pPr>
          </a:lstStyle>
          <a:p/>
        </p:txBody>
      </p:sp>
      <p:sp>
        <p:nvSpPr>
          <p:cNvPr id="558" name="Google Shape;558;p62">
            <a:hlinkClick r:id="rId2"/>
          </p:cNvPr>
          <p:cNvSpPr txBox="1"/>
          <p:nvPr>
            <p:ph idx="2" type="ctrTitle"/>
          </p:nvPr>
        </p:nvSpPr>
        <p:spPr>
          <a:xfrm>
            <a:off x="3224100" y="1799442"/>
            <a:ext cx="2695800" cy="26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559" name="Google Shape;559;p62"/>
          <p:cNvPicPr preferRelativeResize="0"/>
          <p:nvPr/>
        </p:nvPicPr>
        <p:blipFill>
          <a:blip r:embed="rId3">
            <a:alphaModFix/>
          </a:blip>
          <a:stretch>
            <a:fillRect/>
          </a:stretch>
        </p:blipFill>
        <p:spPr>
          <a:xfrm rot="10800000">
            <a:off x="7247964" y="3287692"/>
            <a:ext cx="2300675" cy="2075900"/>
          </a:xfrm>
          <a:prstGeom prst="rect">
            <a:avLst/>
          </a:prstGeom>
          <a:noFill/>
          <a:ln>
            <a:noFill/>
          </a:ln>
        </p:spPr>
      </p:pic>
      <p:pic>
        <p:nvPicPr>
          <p:cNvPr id="560" name="Google Shape;560;p62"/>
          <p:cNvPicPr preferRelativeResize="0"/>
          <p:nvPr/>
        </p:nvPicPr>
        <p:blipFill>
          <a:blip r:embed="rId3">
            <a:alphaModFix/>
          </a:blip>
          <a:stretch>
            <a:fillRect/>
          </a:stretch>
        </p:blipFill>
        <p:spPr>
          <a:xfrm flipH="1" rot="10800000">
            <a:off x="-984228" y="3207767"/>
            <a:ext cx="2300675" cy="20759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1">
    <p:spTree>
      <p:nvGrpSpPr>
        <p:cNvPr id="56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flipH="1" rot="10800000">
            <a:off x="-12" y="-9498"/>
            <a:ext cx="2300675" cy="20759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1_1">
    <p:spTree>
      <p:nvGrpSpPr>
        <p:cNvPr id="564"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flipH="1" rot="10800000">
            <a:off x="-984228" y="3055367"/>
            <a:ext cx="2300675" cy="20759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67" name="Shape 567"/>
        <p:cNvGrpSpPr/>
        <p:nvPr/>
      </p:nvGrpSpPr>
      <p:grpSpPr>
        <a:xfrm>
          <a:off x="0" y="0"/>
          <a:ext cx="0" cy="0"/>
          <a:chOff x="0" y="0"/>
          <a:chExt cx="0" cy="0"/>
        </a:xfrm>
      </p:grpSpPr>
      <p:sp>
        <p:nvSpPr>
          <p:cNvPr id="568" name="Google Shape;568;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9" name="Google Shape;569;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70" name="Google Shape;570;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71" name="Shape 571"/>
        <p:cNvGrpSpPr/>
        <p:nvPr/>
      </p:nvGrpSpPr>
      <p:grpSpPr>
        <a:xfrm>
          <a:off x="0" y="0"/>
          <a:ext cx="0" cy="0"/>
          <a:chOff x="0" y="0"/>
          <a:chExt cx="0" cy="0"/>
        </a:xfrm>
      </p:grpSpPr>
      <p:sp>
        <p:nvSpPr>
          <p:cNvPr id="572" name="Google Shape;57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3" name="Google Shape;573;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74" name="Google Shape;574;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ph idx="1" type="subTitle"/>
          </p:nvPr>
        </p:nvSpPr>
        <p:spPr>
          <a:xfrm>
            <a:off x="5427750" y="1819787"/>
            <a:ext cx="2857500" cy="5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2" name="Google Shape;52;p8"/>
          <p:cNvSpPr txBox="1"/>
          <p:nvPr>
            <p:ph type="ctrTitle"/>
          </p:nvPr>
        </p:nvSpPr>
        <p:spPr>
          <a:xfrm flipH="1">
            <a:off x="5427750" y="981587"/>
            <a:ext cx="28575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idx="1" type="subTitle"/>
          </p:nvPr>
        </p:nvSpPr>
        <p:spPr>
          <a:xfrm>
            <a:off x="2101725" y="3712858"/>
            <a:ext cx="21750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 name="Google Shape;57;p9"/>
          <p:cNvSpPr txBox="1"/>
          <p:nvPr>
            <p:ph idx="2" type="subTitle"/>
          </p:nvPr>
        </p:nvSpPr>
        <p:spPr>
          <a:xfrm>
            <a:off x="4789400" y="3715662"/>
            <a:ext cx="21750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 name="Google Shape;58;p9"/>
          <p:cNvSpPr txBox="1"/>
          <p:nvPr>
            <p:ph idx="3" type="subTitle"/>
          </p:nvPr>
        </p:nvSpPr>
        <p:spPr>
          <a:xfrm>
            <a:off x="2101725" y="3396845"/>
            <a:ext cx="2175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59" name="Google Shape;59;p9"/>
          <p:cNvSpPr txBox="1"/>
          <p:nvPr>
            <p:ph idx="4" type="subTitle"/>
          </p:nvPr>
        </p:nvSpPr>
        <p:spPr>
          <a:xfrm>
            <a:off x="4789400" y="3395392"/>
            <a:ext cx="2157000" cy="4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p:txBody>
      </p:sp>
      <p:pic>
        <p:nvPicPr>
          <p:cNvPr id="60" name="Google Shape;60;p9"/>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61" name="Google Shape;61;p9"/>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62" name="Google Shape;62;p9"/>
          <p:cNvPicPr preferRelativeResize="0"/>
          <p:nvPr/>
        </p:nvPicPr>
        <p:blipFill>
          <a:blip r:embed="rId2">
            <a:alphaModFix/>
          </a:blip>
          <a:stretch>
            <a:fillRect/>
          </a:stretch>
        </p:blipFill>
        <p:spPr>
          <a:xfrm flipH="1" rot="10800000">
            <a:off x="0" y="3997725"/>
            <a:ext cx="2300675" cy="2075900"/>
          </a:xfrm>
          <a:prstGeom prst="rect">
            <a:avLst/>
          </a:prstGeom>
          <a:noFill/>
          <a:ln>
            <a:noFill/>
          </a:ln>
        </p:spPr>
      </p:pic>
      <p:pic>
        <p:nvPicPr>
          <p:cNvPr id="63" name="Google Shape;63;p9"/>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64" name="Google Shape;64;p9"/>
          <p:cNvSpPr txBox="1"/>
          <p:nvPr>
            <p:ph type="ctrTitle"/>
          </p:nvPr>
        </p:nvSpPr>
        <p:spPr>
          <a:xfrm flipH="1">
            <a:off x="457200" y="445025"/>
            <a:ext cx="8229600" cy="67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0"/>
          <p:cNvSpPr txBox="1"/>
          <p:nvPr>
            <p:ph type="ctrTitle"/>
          </p:nvPr>
        </p:nvSpPr>
        <p:spPr>
          <a:xfrm flipH="1">
            <a:off x="1187500" y="445025"/>
            <a:ext cx="6784500" cy="172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68" name="Google Shape;68;p10"/>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69" name="Google Shape;69;p10"/>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67" Type="http://schemas.openxmlformats.org/officeDocument/2006/relationships/theme" Target="../theme/theme1.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drive.google.com/file/d/15rGIiWiMkCj8RxMSAWoxRhfKyIsby9Q-/view" TargetMode="Externa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67"/>
          <p:cNvPicPr preferRelativeResize="0"/>
          <p:nvPr/>
        </p:nvPicPr>
        <p:blipFill>
          <a:blip r:embed="rId3">
            <a:alphaModFix/>
          </a:blip>
          <a:stretch>
            <a:fillRect/>
          </a:stretch>
        </p:blipFill>
        <p:spPr>
          <a:xfrm>
            <a:off x="1497300" y="1462900"/>
            <a:ext cx="6149400" cy="1686125"/>
          </a:xfrm>
          <a:prstGeom prst="rect">
            <a:avLst/>
          </a:prstGeom>
          <a:noFill/>
          <a:ln>
            <a:noFill/>
          </a:ln>
        </p:spPr>
      </p:pic>
      <p:sp>
        <p:nvSpPr>
          <p:cNvPr id="580" name="Google Shape;580;p67"/>
          <p:cNvSpPr txBox="1"/>
          <p:nvPr>
            <p:ph idx="4294967295" type="subTitle"/>
          </p:nvPr>
        </p:nvSpPr>
        <p:spPr>
          <a:xfrm>
            <a:off x="457200" y="3405125"/>
            <a:ext cx="8229600" cy="41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t>Derek, Miles, Heidi, Joseph,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cxnSp>
        <p:nvCxnSpPr>
          <p:cNvPr id="679" name="Google Shape;679;p76"/>
          <p:cNvCxnSpPr/>
          <p:nvPr/>
        </p:nvCxnSpPr>
        <p:spPr>
          <a:xfrm>
            <a:off x="6324569" y="1407997"/>
            <a:ext cx="1068900" cy="0"/>
          </a:xfrm>
          <a:prstGeom prst="straightConnector1">
            <a:avLst/>
          </a:prstGeom>
          <a:noFill/>
          <a:ln cap="flat" cmpd="sng" w="19050">
            <a:solidFill>
              <a:schemeClr val="lt1"/>
            </a:solidFill>
            <a:prstDash val="solid"/>
            <a:round/>
            <a:headEnd len="med" w="med" type="none"/>
            <a:tailEnd len="med" w="med" type="none"/>
          </a:ln>
        </p:spPr>
      </p:cxnSp>
      <p:sp>
        <p:nvSpPr>
          <p:cNvPr id="680" name="Google Shape;680;p76"/>
          <p:cNvSpPr txBox="1"/>
          <p:nvPr>
            <p:ph idx="3" type="subTitle"/>
          </p:nvPr>
        </p:nvSpPr>
        <p:spPr>
          <a:xfrm>
            <a:off x="5449427" y="1918100"/>
            <a:ext cx="3143400" cy="7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50">
                <a:latin typeface="Courier New"/>
                <a:ea typeface="Courier New"/>
                <a:cs typeface="Courier New"/>
                <a:sym typeface="Courier New"/>
              </a:rPr>
              <a:t>Description:</a:t>
            </a:r>
            <a:r>
              <a:rPr lang="en" sz="1150">
                <a:latin typeface="Courier New"/>
                <a:ea typeface="Courier New"/>
                <a:cs typeface="Courier New"/>
                <a:sym typeface="Courier New"/>
              </a:rPr>
              <a:t> Jack is a sophomore at RPI taking 20 credits. He often studies late in the library and moves between multiple buildings for classes and project meetings.</a:t>
            </a:r>
            <a:endParaRPr sz="115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5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50">
                <a:latin typeface="Courier New"/>
                <a:ea typeface="Courier New"/>
                <a:cs typeface="Courier New"/>
                <a:sym typeface="Courier New"/>
              </a:rPr>
              <a:t>Use:</a:t>
            </a:r>
            <a:r>
              <a:rPr lang="en" sz="1150">
                <a:latin typeface="Courier New"/>
                <a:ea typeface="Courier New"/>
                <a:cs typeface="Courier New"/>
                <a:sym typeface="Courier New"/>
              </a:rPr>
              <a:t> After studying, Jack realizes he left his calculator in the Library - and has a Calc 2 exam coming up soon. He uses Finder to quickly report it lost, gets an instant match, meaning it was entered by Public Safety. He now knows exactly where to pick it up and can ace his exam.</a:t>
            </a:r>
            <a:endParaRPr sz="1150">
              <a:latin typeface="Courier New"/>
              <a:ea typeface="Courier New"/>
              <a:cs typeface="Courier New"/>
              <a:sym typeface="Courier New"/>
            </a:endParaRPr>
          </a:p>
        </p:txBody>
      </p:sp>
      <p:sp>
        <p:nvSpPr>
          <p:cNvPr id="681" name="Google Shape;681;p76"/>
          <p:cNvSpPr txBox="1"/>
          <p:nvPr>
            <p:ph idx="6" type="subTitle"/>
          </p:nvPr>
        </p:nvSpPr>
        <p:spPr>
          <a:xfrm>
            <a:off x="5449525" y="1446050"/>
            <a:ext cx="3143400" cy="5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t>Sophomore</a:t>
            </a:r>
            <a:r>
              <a:rPr lang="en" sz="2400"/>
              <a:t> RPI CS Student</a:t>
            </a:r>
            <a:endParaRPr sz="2400"/>
          </a:p>
        </p:txBody>
      </p:sp>
      <p:sp>
        <p:nvSpPr>
          <p:cNvPr id="682" name="Google Shape;682;p76"/>
          <p:cNvSpPr txBox="1"/>
          <p:nvPr>
            <p:ph type="ctrTitle"/>
          </p:nvPr>
        </p:nvSpPr>
        <p:spPr>
          <a:xfrm flipH="1">
            <a:off x="457200" y="445025"/>
            <a:ext cx="82296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Jack (USER) </a:t>
            </a:r>
            <a:endParaRPr/>
          </a:p>
        </p:txBody>
      </p:sp>
      <p:pic>
        <p:nvPicPr>
          <p:cNvPr id="683" name="Google Shape;683;p76"/>
          <p:cNvPicPr preferRelativeResize="0"/>
          <p:nvPr/>
        </p:nvPicPr>
        <p:blipFill>
          <a:blip r:embed="rId3">
            <a:alphaModFix/>
          </a:blip>
          <a:stretch>
            <a:fillRect/>
          </a:stretch>
        </p:blipFill>
        <p:spPr>
          <a:xfrm>
            <a:off x="692575" y="1408850"/>
            <a:ext cx="4512825" cy="296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cxnSp>
        <p:nvCxnSpPr>
          <p:cNvPr id="688" name="Google Shape;688;p77"/>
          <p:cNvCxnSpPr/>
          <p:nvPr/>
        </p:nvCxnSpPr>
        <p:spPr>
          <a:xfrm>
            <a:off x="6324569" y="1407997"/>
            <a:ext cx="1068900" cy="0"/>
          </a:xfrm>
          <a:prstGeom prst="straightConnector1">
            <a:avLst/>
          </a:prstGeom>
          <a:noFill/>
          <a:ln cap="flat" cmpd="sng" w="19050">
            <a:solidFill>
              <a:schemeClr val="lt1"/>
            </a:solidFill>
            <a:prstDash val="solid"/>
            <a:round/>
            <a:headEnd len="med" w="med" type="none"/>
            <a:tailEnd len="med" w="med" type="none"/>
          </a:ln>
        </p:spPr>
      </p:cxnSp>
      <p:sp>
        <p:nvSpPr>
          <p:cNvPr id="689" name="Google Shape;689;p77"/>
          <p:cNvSpPr txBox="1"/>
          <p:nvPr>
            <p:ph idx="3" type="subTitle"/>
          </p:nvPr>
        </p:nvSpPr>
        <p:spPr>
          <a:xfrm>
            <a:off x="5449427" y="2146700"/>
            <a:ext cx="3143400" cy="7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50">
                <a:latin typeface="Courier New"/>
                <a:ea typeface="Courier New"/>
                <a:cs typeface="Courier New"/>
                <a:sym typeface="Courier New"/>
              </a:rPr>
              <a:t>Description:</a:t>
            </a:r>
            <a:r>
              <a:rPr lang="en" sz="1150">
                <a:latin typeface="Courier New"/>
                <a:ea typeface="Courier New"/>
                <a:cs typeface="Courier New"/>
                <a:sym typeface="Courier New"/>
              </a:rPr>
              <a:t> </a:t>
            </a:r>
            <a:r>
              <a:rPr lang="en" sz="1150">
                <a:latin typeface="Courier New"/>
                <a:ea typeface="Courier New"/>
                <a:cs typeface="Courier New"/>
                <a:sym typeface="Courier New"/>
              </a:rPr>
              <a:t>Marcus is an RA in BARH who regularly finds items left in common areas but doesn't have time to track down owners.</a:t>
            </a:r>
            <a:endParaRPr sz="115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5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50">
                <a:latin typeface="Courier New"/>
                <a:ea typeface="Courier New"/>
                <a:cs typeface="Courier New"/>
                <a:sym typeface="Courier New"/>
              </a:rPr>
              <a:t>Use:</a:t>
            </a:r>
            <a:r>
              <a:rPr lang="en" sz="1150">
                <a:latin typeface="Courier New"/>
                <a:ea typeface="Courier New"/>
                <a:cs typeface="Courier New"/>
                <a:sym typeface="Courier New"/>
              </a:rPr>
              <a:t> </a:t>
            </a:r>
            <a:r>
              <a:rPr lang="en" sz="1150">
                <a:latin typeface="Courier New"/>
                <a:ea typeface="Courier New"/>
                <a:cs typeface="Courier New"/>
                <a:sym typeface="Courier New"/>
              </a:rPr>
              <a:t>Marcus finds a laptop in the study lounge. He takes it to Public Safety During their open hours. Public Safety then logs the item into Finder with the details that Marcus supplies, and the system automatically matches it with the student who lost.</a:t>
            </a:r>
            <a:endParaRPr sz="1150">
              <a:latin typeface="Courier New"/>
              <a:ea typeface="Courier New"/>
              <a:cs typeface="Courier New"/>
              <a:sym typeface="Courier New"/>
            </a:endParaRPr>
          </a:p>
        </p:txBody>
      </p:sp>
      <p:sp>
        <p:nvSpPr>
          <p:cNvPr id="690" name="Google Shape;690;p77"/>
          <p:cNvSpPr txBox="1"/>
          <p:nvPr>
            <p:ph idx="6" type="subTitle"/>
          </p:nvPr>
        </p:nvSpPr>
        <p:spPr>
          <a:xfrm>
            <a:off x="5661335" y="1446039"/>
            <a:ext cx="2395200" cy="5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t>RA at BARH</a:t>
            </a:r>
            <a:endParaRPr sz="2400"/>
          </a:p>
        </p:txBody>
      </p:sp>
      <p:sp>
        <p:nvSpPr>
          <p:cNvPr id="691" name="Google Shape;691;p77"/>
          <p:cNvSpPr txBox="1"/>
          <p:nvPr>
            <p:ph type="ctrTitle"/>
          </p:nvPr>
        </p:nvSpPr>
        <p:spPr>
          <a:xfrm flipH="1">
            <a:off x="457200" y="445025"/>
            <a:ext cx="82296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Marcus (FINDER)</a:t>
            </a:r>
            <a:endParaRPr/>
          </a:p>
        </p:txBody>
      </p:sp>
      <p:pic>
        <p:nvPicPr>
          <p:cNvPr id="692" name="Google Shape;692;p77"/>
          <p:cNvPicPr preferRelativeResize="0"/>
          <p:nvPr/>
        </p:nvPicPr>
        <p:blipFill>
          <a:blip r:embed="rId3">
            <a:alphaModFix/>
          </a:blip>
          <a:stretch>
            <a:fillRect/>
          </a:stretch>
        </p:blipFill>
        <p:spPr>
          <a:xfrm>
            <a:off x="1524000" y="1191725"/>
            <a:ext cx="2480566" cy="3723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8"/>
          <p:cNvSpPr txBox="1"/>
          <p:nvPr>
            <p:ph type="ctrTitle"/>
          </p:nvPr>
        </p:nvSpPr>
        <p:spPr>
          <a:xfrm flipH="1">
            <a:off x="457200" y="445025"/>
            <a:ext cx="82296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LARRY THE PUBSAFE GUY (RECORDER)  </a:t>
            </a:r>
            <a:endParaRPr/>
          </a:p>
        </p:txBody>
      </p:sp>
      <p:cxnSp>
        <p:nvCxnSpPr>
          <p:cNvPr id="698" name="Google Shape;698;p78"/>
          <p:cNvCxnSpPr/>
          <p:nvPr/>
        </p:nvCxnSpPr>
        <p:spPr>
          <a:xfrm>
            <a:off x="6438194" y="1480872"/>
            <a:ext cx="1068900" cy="0"/>
          </a:xfrm>
          <a:prstGeom prst="straightConnector1">
            <a:avLst/>
          </a:prstGeom>
          <a:noFill/>
          <a:ln cap="flat" cmpd="sng" w="19050">
            <a:solidFill>
              <a:schemeClr val="lt1"/>
            </a:solidFill>
            <a:prstDash val="solid"/>
            <a:round/>
            <a:headEnd len="med" w="med" type="none"/>
            <a:tailEnd len="med" w="med" type="none"/>
          </a:ln>
        </p:spPr>
      </p:cxnSp>
      <p:sp>
        <p:nvSpPr>
          <p:cNvPr id="699" name="Google Shape;699;p78"/>
          <p:cNvSpPr txBox="1"/>
          <p:nvPr>
            <p:ph idx="3" type="subTitle"/>
          </p:nvPr>
        </p:nvSpPr>
        <p:spPr>
          <a:xfrm>
            <a:off x="5563052" y="2219575"/>
            <a:ext cx="3143400" cy="7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50">
                <a:latin typeface="Courier New"/>
                <a:ea typeface="Courier New"/>
                <a:cs typeface="Courier New"/>
                <a:sym typeface="Courier New"/>
              </a:rPr>
              <a:t>Description:</a:t>
            </a:r>
            <a:r>
              <a:rPr lang="en" sz="1150">
                <a:latin typeface="Courier New"/>
                <a:ea typeface="Courier New"/>
                <a:cs typeface="Courier New"/>
                <a:sym typeface="Courier New"/>
              </a:rPr>
              <a:t> Larry is a PubSafe worker who handles the front desk </a:t>
            </a:r>
            <a:endParaRPr sz="115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5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50">
                <a:latin typeface="Courier New"/>
                <a:ea typeface="Courier New"/>
                <a:cs typeface="Courier New"/>
                <a:sym typeface="Courier New"/>
              </a:rPr>
              <a:t>Use:</a:t>
            </a:r>
            <a:r>
              <a:rPr lang="en" sz="1150">
                <a:latin typeface="Courier New"/>
                <a:ea typeface="Courier New"/>
                <a:cs typeface="Courier New"/>
                <a:sym typeface="Courier New"/>
              </a:rPr>
              <a:t> Larry </a:t>
            </a:r>
            <a:r>
              <a:rPr lang="en" sz="1150">
                <a:latin typeface="Courier New"/>
                <a:ea typeface="Courier New"/>
                <a:cs typeface="Courier New"/>
                <a:sym typeface="Courier New"/>
              </a:rPr>
              <a:t>receives</a:t>
            </a:r>
            <a:r>
              <a:rPr lang="en" sz="1150">
                <a:latin typeface="Courier New"/>
                <a:ea typeface="Courier New"/>
                <a:cs typeface="Courier New"/>
                <a:sym typeface="Courier New"/>
              </a:rPr>
              <a:t> multiple lost items per day. He logs the items into the Finder website and waits for </a:t>
            </a:r>
            <a:r>
              <a:rPr lang="en" sz="1150">
                <a:latin typeface="Courier New"/>
                <a:ea typeface="Courier New"/>
                <a:cs typeface="Courier New"/>
                <a:sym typeface="Courier New"/>
              </a:rPr>
              <a:t>people</a:t>
            </a:r>
            <a:r>
              <a:rPr lang="en" sz="1150">
                <a:latin typeface="Courier New"/>
                <a:ea typeface="Courier New"/>
                <a:cs typeface="Courier New"/>
                <a:sym typeface="Courier New"/>
              </a:rPr>
              <a:t> to come pick up </a:t>
            </a:r>
            <a:r>
              <a:rPr lang="en" sz="1150">
                <a:latin typeface="Courier New"/>
                <a:ea typeface="Courier New"/>
                <a:cs typeface="Courier New"/>
                <a:sym typeface="Courier New"/>
              </a:rPr>
              <a:t>their lost items.</a:t>
            </a:r>
            <a:r>
              <a:rPr lang="en" sz="1150">
                <a:latin typeface="Courier New"/>
                <a:ea typeface="Courier New"/>
                <a:cs typeface="Courier New"/>
                <a:sym typeface="Courier New"/>
              </a:rPr>
              <a:t> </a:t>
            </a:r>
            <a:endParaRPr sz="115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50">
              <a:latin typeface="Courier New"/>
              <a:ea typeface="Courier New"/>
              <a:cs typeface="Courier New"/>
              <a:sym typeface="Courier New"/>
            </a:endParaRPr>
          </a:p>
        </p:txBody>
      </p:sp>
      <p:sp>
        <p:nvSpPr>
          <p:cNvPr id="700" name="Google Shape;700;p78"/>
          <p:cNvSpPr txBox="1"/>
          <p:nvPr>
            <p:ph idx="6" type="subTitle"/>
          </p:nvPr>
        </p:nvSpPr>
        <p:spPr>
          <a:xfrm>
            <a:off x="5774960" y="1518914"/>
            <a:ext cx="2395200" cy="5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t>Worker </a:t>
            </a:r>
            <a:r>
              <a:rPr lang="en" sz="2400"/>
              <a:t>at PUBSAFE</a:t>
            </a:r>
            <a:endParaRPr sz="2400"/>
          </a:p>
        </p:txBody>
      </p:sp>
      <p:pic>
        <p:nvPicPr>
          <p:cNvPr id="701" name="Google Shape;701;p78"/>
          <p:cNvPicPr preferRelativeResize="0"/>
          <p:nvPr/>
        </p:nvPicPr>
        <p:blipFill>
          <a:blip r:embed="rId3">
            <a:alphaModFix/>
          </a:blip>
          <a:stretch>
            <a:fillRect/>
          </a:stretch>
        </p:blipFill>
        <p:spPr>
          <a:xfrm>
            <a:off x="774775" y="1518925"/>
            <a:ext cx="4129400" cy="275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9"/>
          <p:cNvSpPr txBox="1"/>
          <p:nvPr>
            <p:ph type="ctrTitle"/>
          </p:nvPr>
        </p:nvSpPr>
        <p:spPr>
          <a:xfrm>
            <a:off x="4297175" y="2355550"/>
            <a:ext cx="42990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FEATURES</a:t>
            </a:r>
            <a:endParaRPr/>
          </a:p>
        </p:txBody>
      </p:sp>
      <p:sp>
        <p:nvSpPr>
          <p:cNvPr id="707" name="Google Shape;707;p79"/>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0"/>
          <p:cNvSpPr/>
          <p:nvPr/>
        </p:nvSpPr>
        <p:spPr>
          <a:xfrm rot="5400000">
            <a:off x="973124" y="2073865"/>
            <a:ext cx="1953921" cy="1693635"/>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13" name="Google Shape;713;p80"/>
          <p:cNvSpPr/>
          <p:nvPr/>
        </p:nvSpPr>
        <p:spPr>
          <a:xfrm rot="5400000">
            <a:off x="2725724" y="2073865"/>
            <a:ext cx="1953921" cy="1693635"/>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14" name="Google Shape;714;p80"/>
          <p:cNvSpPr/>
          <p:nvPr/>
        </p:nvSpPr>
        <p:spPr>
          <a:xfrm rot="5400000">
            <a:off x="4478324" y="2073865"/>
            <a:ext cx="1953921" cy="1693635"/>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15" name="Google Shape;715;p80"/>
          <p:cNvSpPr/>
          <p:nvPr/>
        </p:nvSpPr>
        <p:spPr>
          <a:xfrm rot="5400000">
            <a:off x="6230924" y="2073865"/>
            <a:ext cx="1953921" cy="1693635"/>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16" name="Google Shape;716;p80"/>
          <p:cNvSpPr txBox="1"/>
          <p:nvPr>
            <p:ph idx="4294967295" type="ctrTitle"/>
          </p:nvPr>
        </p:nvSpPr>
        <p:spPr>
          <a:xfrm>
            <a:off x="1242600" y="482950"/>
            <a:ext cx="66588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KEY FEATURES</a:t>
            </a:r>
            <a:endParaRPr/>
          </a:p>
        </p:txBody>
      </p:sp>
      <p:sp>
        <p:nvSpPr>
          <p:cNvPr id="717" name="Google Shape;717;p80"/>
          <p:cNvSpPr txBox="1"/>
          <p:nvPr/>
        </p:nvSpPr>
        <p:spPr>
          <a:xfrm>
            <a:off x="1103225" y="2567075"/>
            <a:ext cx="1693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oboto Condensed"/>
                <a:ea typeface="Roboto Condensed"/>
                <a:cs typeface="Roboto Condensed"/>
                <a:sym typeface="Roboto Condensed"/>
              </a:rPr>
              <a:t>Real-time Item Matching</a:t>
            </a:r>
            <a:endParaRPr b="1" sz="1800">
              <a:solidFill>
                <a:schemeClr val="lt1"/>
              </a:solidFill>
              <a:latin typeface="Roboto Condensed"/>
              <a:ea typeface="Roboto Condensed"/>
              <a:cs typeface="Roboto Condensed"/>
              <a:sym typeface="Roboto Condensed"/>
            </a:endParaRPr>
          </a:p>
        </p:txBody>
      </p:sp>
      <p:sp>
        <p:nvSpPr>
          <p:cNvPr id="718" name="Google Shape;718;p80"/>
          <p:cNvSpPr txBox="1"/>
          <p:nvPr/>
        </p:nvSpPr>
        <p:spPr>
          <a:xfrm>
            <a:off x="2856450" y="2490875"/>
            <a:ext cx="1693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oboto Condensed"/>
                <a:ea typeface="Roboto Condensed"/>
                <a:cs typeface="Roboto Condensed"/>
                <a:sym typeface="Roboto Condensed"/>
              </a:rPr>
              <a:t>Lost and Found</a:t>
            </a:r>
            <a:endParaRPr b="1" sz="1800">
              <a:solidFill>
                <a:schemeClr val="lt1"/>
              </a:solidFill>
              <a:latin typeface="Roboto Condensed"/>
              <a:ea typeface="Roboto Condensed"/>
              <a:cs typeface="Roboto Condensed"/>
              <a:sym typeface="Roboto Condensed"/>
            </a:endParaRPr>
          </a:p>
          <a:p>
            <a:pPr indent="0" lvl="0" marL="0" rtl="0" algn="ctr">
              <a:spcBef>
                <a:spcPts val="0"/>
              </a:spcBef>
              <a:spcAft>
                <a:spcPts val="0"/>
              </a:spcAft>
              <a:buNone/>
            </a:pPr>
            <a:r>
              <a:rPr b="1" lang="en" sz="1800">
                <a:solidFill>
                  <a:schemeClr val="lt1"/>
                </a:solidFill>
                <a:latin typeface="Roboto Condensed"/>
                <a:ea typeface="Roboto Condensed"/>
                <a:cs typeface="Roboto Condensed"/>
                <a:sym typeface="Roboto Condensed"/>
              </a:rPr>
              <a:t>Item Management</a:t>
            </a:r>
            <a:endParaRPr b="1" sz="1800">
              <a:solidFill>
                <a:schemeClr val="lt1"/>
              </a:solidFill>
              <a:latin typeface="Roboto Condensed"/>
              <a:ea typeface="Roboto Condensed"/>
              <a:cs typeface="Roboto Condensed"/>
              <a:sym typeface="Roboto Condensed"/>
            </a:endParaRPr>
          </a:p>
        </p:txBody>
      </p:sp>
      <p:sp>
        <p:nvSpPr>
          <p:cNvPr id="719" name="Google Shape;719;p80"/>
          <p:cNvSpPr txBox="1"/>
          <p:nvPr/>
        </p:nvSpPr>
        <p:spPr>
          <a:xfrm>
            <a:off x="4609050" y="2490875"/>
            <a:ext cx="1693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oboto Condensed"/>
                <a:ea typeface="Roboto Condensed"/>
                <a:cs typeface="Roboto Condensed"/>
                <a:sym typeface="Roboto Condensed"/>
              </a:rPr>
              <a:t>Dashboard for Users and Recorders</a:t>
            </a:r>
            <a:endParaRPr b="1" sz="1800">
              <a:solidFill>
                <a:schemeClr val="lt1"/>
              </a:solidFill>
              <a:latin typeface="Roboto Condensed"/>
              <a:ea typeface="Roboto Condensed"/>
              <a:cs typeface="Roboto Condensed"/>
              <a:sym typeface="Roboto Condensed"/>
            </a:endParaRPr>
          </a:p>
        </p:txBody>
      </p:sp>
      <p:sp>
        <p:nvSpPr>
          <p:cNvPr id="720" name="Google Shape;720;p80"/>
          <p:cNvSpPr txBox="1"/>
          <p:nvPr/>
        </p:nvSpPr>
        <p:spPr>
          <a:xfrm>
            <a:off x="6361650" y="2490875"/>
            <a:ext cx="1693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oboto Condensed"/>
                <a:ea typeface="Roboto Condensed"/>
                <a:cs typeface="Roboto Condensed"/>
                <a:sym typeface="Roboto Condensed"/>
              </a:rPr>
              <a:t>RPI User </a:t>
            </a:r>
            <a:r>
              <a:rPr b="1" lang="en" sz="1800">
                <a:solidFill>
                  <a:schemeClr val="lt1"/>
                </a:solidFill>
                <a:latin typeface="Roboto Condensed"/>
                <a:ea typeface="Roboto Condensed"/>
                <a:cs typeface="Roboto Condensed"/>
                <a:sym typeface="Roboto Condensed"/>
              </a:rPr>
              <a:t>Authentication</a:t>
            </a:r>
            <a:endParaRPr b="1"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1"/>
          <p:cNvSpPr txBox="1"/>
          <p:nvPr>
            <p:ph type="ctrTitle"/>
          </p:nvPr>
        </p:nvSpPr>
        <p:spPr>
          <a:xfrm>
            <a:off x="4297175" y="2355550"/>
            <a:ext cx="42990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CHOICES</a:t>
            </a:r>
            <a:endParaRPr/>
          </a:p>
        </p:txBody>
      </p:sp>
      <p:sp>
        <p:nvSpPr>
          <p:cNvPr id="726" name="Google Shape;726;p81"/>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2"/>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 KEY DESIGN ASPECTS</a:t>
            </a:r>
            <a:endParaRPr/>
          </a:p>
        </p:txBody>
      </p:sp>
      <p:sp>
        <p:nvSpPr>
          <p:cNvPr id="732" name="Google Shape;732;p82"/>
          <p:cNvSpPr txBox="1"/>
          <p:nvPr>
            <p:ph type="ctrTitle"/>
          </p:nvPr>
        </p:nvSpPr>
        <p:spPr>
          <a:xfrm flipH="1">
            <a:off x="290925" y="1899575"/>
            <a:ext cx="4492200" cy="2395800"/>
          </a:xfrm>
          <a:prstGeom prst="rect">
            <a:avLst/>
          </a:prstGeom>
        </p:spPr>
        <p:txBody>
          <a:bodyPr anchorCtr="0" anchor="ctr" bIns="91425" lIns="91425" spcFirstLastPara="1" rIns="91425" wrap="square" tIns="91425">
            <a:noAutofit/>
          </a:bodyPr>
          <a:lstStyle/>
          <a:p>
            <a:pPr indent="-457200" lvl="0" marL="457200" rtl="0" algn="l">
              <a:lnSpc>
                <a:spcPct val="115000"/>
              </a:lnSpc>
              <a:spcBef>
                <a:spcPts val="0"/>
              </a:spcBef>
              <a:spcAft>
                <a:spcPts val="0"/>
              </a:spcAft>
              <a:buSzPts val="3600"/>
              <a:buChar char="●"/>
            </a:pPr>
            <a:r>
              <a:rPr lang="en"/>
              <a:t>Aquatic Theme</a:t>
            </a:r>
            <a:endParaRPr/>
          </a:p>
          <a:p>
            <a:pPr indent="-457200" lvl="0" marL="457200" rtl="0" algn="l">
              <a:lnSpc>
                <a:spcPct val="115000"/>
              </a:lnSpc>
              <a:spcBef>
                <a:spcPts val="0"/>
              </a:spcBef>
              <a:spcAft>
                <a:spcPts val="0"/>
              </a:spcAft>
              <a:buSzPts val="3600"/>
              <a:buChar char="●"/>
            </a:pPr>
            <a:r>
              <a:rPr lang="en"/>
              <a:t>Blue-Green Gradient</a:t>
            </a:r>
            <a:endParaRPr/>
          </a:p>
          <a:p>
            <a:pPr indent="-457200" lvl="0" marL="457200" rtl="0" algn="l">
              <a:lnSpc>
                <a:spcPct val="115000"/>
              </a:lnSpc>
              <a:spcBef>
                <a:spcPts val="0"/>
              </a:spcBef>
              <a:spcAft>
                <a:spcPts val="0"/>
              </a:spcAft>
              <a:buSzPts val="3600"/>
              <a:buChar char="●"/>
            </a:pPr>
            <a:r>
              <a:rPr lang="en"/>
              <a:t>Minimalism</a:t>
            </a:r>
            <a:endParaRPr/>
          </a:p>
        </p:txBody>
      </p:sp>
      <p:pic>
        <p:nvPicPr>
          <p:cNvPr id="733" name="Google Shape;733;p82" title="FinderFindDemo.mov">
            <a:hlinkClick r:id="rId3"/>
          </p:cNvPr>
          <p:cNvPicPr preferRelativeResize="0"/>
          <p:nvPr/>
        </p:nvPicPr>
        <p:blipFill>
          <a:blip r:embed="rId4">
            <a:alphaModFix/>
          </a:blip>
          <a:stretch>
            <a:fillRect/>
          </a:stretch>
        </p:blipFill>
        <p:spPr>
          <a:xfrm>
            <a:off x="4496348" y="1732797"/>
            <a:ext cx="4202453" cy="2729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3"/>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Morville’s</a:t>
            </a:r>
            <a:r>
              <a:rPr lang="en"/>
              <a:t> UX Honeycomb</a:t>
            </a:r>
            <a:endParaRPr/>
          </a:p>
        </p:txBody>
      </p:sp>
      <p:sp>
        <p:nvSpPr>
          <p:cNvPr id="739" name="Google Shape;739;p83"/>
          <p:cNvSpPr/>
          <p:nvPr/>
        </p:nvSpPr>
        <p:spPr>
          <a:xfrm rot="5400000">
            <a:off x="3301239" y="1483056"/>
            <a:ext cx="1361427" cy="1180068"/>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40" name="Google Shape;740;p83"/>
          <p:cNvSpPr/>
          <p:nvPr/>
        </p:nvSpPr>
        <p:spPr>
          <a:xfrm rot="5400000">
            <a:off x="5071682" y="2505048"/>
            <a:ext cx="1360788" cy="1180025"/>
          </a:xfrm>
          <a:custGeom>
            <a:rect b="b" l="l" r="r" t="t"/>
            <a:pathLst>
              <a:path extrusionOk="0" h="27692" w="31934">
                <a:moveTo>
                  <a:pt x="7959" y="0"/>
                </a:moveTo>
                <a:lnTo>
                  <a:pt x="1" y="13846"/>
                </a:lnTo>
                <a:lnTo>
                  <a:pt x="7959" y="27692"/>
                </a:lnTo>
                <a:lnTo>
                  <a:pt x="23991" y="27692"/>
                </a:lnTo>
                <a:lnTo>
                  <a:pt x="31934" y="13846"/>
                </a:lnTo>
                <a:lnTo>
                  <a:pt x="23991" y="0"/>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41" name="Google Shape;741;p83"/>
          <p:cNvSpPr/>
          <p:nvPr/>
        </p:nvSpPr>
        <p:spPr>
          <a:xfrm rot="5400000">
            <a:off x="2711557" y="2505027"/>
            <a:ext cx="1360788" cy="1180068"/>
          </a:xfrm>
          <a:custGeom>
            <a:rect b="b" l="l" r="r" t="t"/>
            <a:pathLst>
              <a:path extrusionOk="0" h="27693" w="31934">
                <a:moveTo>
                  <a:pt x="7959" y="1"/>
                </a:moveTo>
                <a:lnTo>
                  <a:pt x="1" y="13847"/>
                </a:lnTo>
                <a:lnTo>
                  <a:pt x="7959" y="27692"/>
                </a:lnTo>
                <a:lnTo>
                  <a:pt x="23991" y="27692"/>
                </a:lnTo>
                <a:lnTo>
                  <a:pt x="31934" y="13847"/>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42" name="Google Shape;742;p83"/>
          <p:cNvSpPr/>
          <p:nvPr/>
        </p:nvSpPr>
        <p:spPr>
          <a:xfrm rot="5400000">
            <a:off x="4481331" y="1483056"/>
            <a:ext cx="1361427" cy="118006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43" name="Google Shape;743;p83"/>
          <p:cNvSpPr txBox="1"/>
          <p:nvPr>
            <p:ph idx="4294967295" type="subTitle"/>
          </p:nvPr>
        </p:nvSpPr>
        <p:spPr>
          <a:xfrm>
            <a:off x="3476361" y="1745569"/>
            <a:ext cx="1011300" cy="685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Squada One"/>
                <a:ea typeface="Squada One"/>
                <a:cs typeface="Squada One"/>
                <a:sym typeface="Squada One"/>
              </a:rPr>
              <a:t>Useful</a:t>
            </a:r>
            <a:endParaRPr sz="1600">
              <a:latin typeface="Squada One"/>
              <a:ea typeface="Squada One"/>
              <a:cs typeface="Squada One"/>
              <a:sym typeface="Squada One"/>
            </a:endParaRPr>
          </a:p>
        </p:txBody>
      </p:sp>
      <p:sp>
        <p:nvSpPr>
          <p:cNvPr id="744" name="Google Shape;744;p83"/>
          <p:cNvSpPr txBox="1"/>
          <p:nvPr>
            <p:ph idx="4294967295" type="subTitle"/>
          </p:nvPr>
        </p:nvSpPr>
        <p:spPr>
          <a:xfrm>
            <a:off x="4654046" y="1745569"/>
            <a:ext cx="1011300" cy="685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Squada One"/>
                <a:ea typeface="Squada One"/>
                <a:cs typeface="Squada One"/>
                <a:sym typeface="Squada One"/>
              </a:rPr>
              <a:t>Useable</a:t>
            </a:r>
            <a:endParaRPr sz="1600">
              <a:latin typeface="Squada One"/>
              <a:ea typeface="Squada One"/>
              <a:cs typeface="Squada One"/>
              <a:sym typeface="Squada One"/>
            </a:endParaRPr>
          </a:p>
        </p:txBody>
      </p:sp>
      <p:sp>
        <p:nvSpPr>
          <p:cNvPr id="745" name="Google Shape;745;p83"/>
          <p:cNvSpPr txBox="1"/>
          <p:nvPr>
            <p:ph idx="4294967295" type="subTitle"/>
          </p:nvPr>
        </p:nvSpPr>
        <p:spPr>
          <a:xfrm>
            <a:off x="2886366" y="2753819"/>
            <a:ext cx="1011300" cy="685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Squada One"/>
                <a:ea typeface="Squada One"/>
                <a:cs typeface="Squada One"/>
                <a:sym typeface="Squada One"/>
              </a:rPr>
              <a:t>Findable</a:t>
            </a:r>
            <a:endParaRPr sz="1600">
              <a:latin typeface="Squada One"/>
              <a:ea typeface="Squada One"/>
              <a:cs typeface="Squada One"/>
              <a:sym typeface="Squada One"/>
            </a:endParaRPr>
          </a:p>
        </p:txBody>
      </p:sp>
      <p:sp>
        <p:nvSpPr>
          <p:cNvPr id="746" name="Google Shape;746;p83"/>
          <p:cNvSpPr txBox="1"/>
          <p:nvPr>
            <p:ph idx="4294967295" type="subTitle"/>
          </p:nvPr>
        </p:nvSpPr>
        <p:spPr>
          <a:xfrm>
            <a:off x="5244063" y="2753819"/>
            <a:ext cx="1011300" cy="685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Squada One"/>
                <a:ea typeface="Squada One"/>
                <a:cs typeface="Squada One"/>
                <a:sym typeface="Squada One"/>
              </a:rPr>
              <a:t>Desirable</a:t>
            </a:r>
            <a:endParaRPr sz="1600">
              <a:latin typeface="Squada One"/>
              <a:ea typeface="Squada One"/>
              <a:cs typeface="Squada One"/>
              <a:sym typeface="Squada One"/>
            </a:endParaRPr>
          </a:p>
        </p:txBody>
      </p:sp>
      <p:sp>
        <p:nvSpPr>
          <p:cNvPr id="747" name="Google Shape;747;p83"/>
          <p:cNvSpPr/>
          <p:nvPr/>
        </p:nvSpPr>
        <p:spPr>
          <a:xfrm rot="5400000">
            <a:off x="3891612" y="2506316"/>
            <a:ext cx="1360788" cy="1180068"/>
          </a:xfrm>
          <a:custGeom>
            <a:rect b="b" l="l" r="r" t="t"/>
            <a:pathLst>
              <a:path extrusionOk="0" h="27693" w="31934">
                <a:moveTo>
                  <a:pt x="7959" y="1"/>
                </a:moveTo>
                <a:lnTo>
                  <a:pt x="1" y="13847"/>
                </a:lnTo>
                <a:lnTo>
                  <a:pt x="7959" y="27692"/>
                </a:lnTo>
                <a:lnTo>
                  <a:pt x="23991" y="27692"/>
                </a:lnTo>
                <a:lnTo>
                  <a:pt x="31934" y="13847"/>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48" name="Google Shape;748;p83"/>
          <p:cNvSpPr txBox="1"/>
          <p:nvPr>
            <p:ph idx="4294967295" type="subTitle"/>
          </p:nvPr>
        </p:nvSpPr>
        <p:spPr>
          <a:xfrm>
            <a:off x="4066420" y="2755109"/>
            <a:ext cx="1011300" cy="685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Squada One"/>
                <a:ea typeface="Squada One"/>
                <a:cs typeface="Squada One"/>
                <a:sym typeface="Squada One"/>
              </a:rPr>
              <a:t>Valuable</a:t>
            </a:r>
            <a:endParaRPr sz="1600">
              <a:latin typeface="Squada One"/>
              <a:ea typeface="Squada One"/>
              <a:cs typeface="Squada One"/>
              <a:sym typeface="Squada One"/>
            </a:endParaRPr>
          </a:p>
        </p:txBody>
      </p:sp>
      <p:sp>
        <p:nvSpPr>
          <p:cNvPr id="749" name="Google Shape;749;p83"/>
          <p:cNvSpPr/>
          <p:nvPr/>
        </p:nvSpPr>
        <p:spPr>
          <a:xfrm rot="5400000">
            <a:off x="3301260" y="3529581"/>
            <a:ext cx="1361427" cy="1180068"/>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50" name="Google Shape;750;p83"/>
          <p:cNvSpPr/>
          <p:nvPr/>
        </p:nvSpPr>
        <p:spPr>
          <a:xfrm rot="5400000">
            <a:off x="4481352" y="3529581"/>
            <a:ext cx="1361427" cy="118006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51" name="Google Shape;751;p83"/>
          <p:cNvSpPr txBox="1"/>
          <p:nvPr>
            <p:ph idx="4294967295" type="subTitle"/>
          </p:nvPr>
        </p:nvSpPr>
        <p:spPr>
          <a:xfrm>
            <a:off x="3476382" y="3792094"/>
            <a:ext cx="1011300" cy="685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Squada One"/>
                <a:ea typeface="Squada One"/>
                <a:cs typeface="Squada One"/>
                <a:sym typeface="Squada One"/>
              </a:rPr>
              <a:t>Accessible</a:t>
            </a:r>
            <a:endParaRPr sz="1600">
              <a:latin typeface="Squada One"/>
              <a:ea typeface="Squada One"/>
              <a:cs typeface="Squada One"/>
              <a:sym typeface="Squada One"/>
            </a:endParaRPr>
          </a:p>
        </p:txBody>
      </p:sp>
      <p:sp>
        <p:nvSpPr>
          <p:cNvPr id="752" name="Google Shape;752;p83"/>
          <p:cNvSpPr txBox="1"/>
          <p:nvPr>
            <p:ph idx="4294967295" type="subTitle"/>
          </p:nvPr>
        </p:nvSpPr>
        <p:spPr>
          <a:xfrm>
            <a:off x="4654067" y="3792094"/>
            <a:ext cx="1011300" cy="685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Squada One"/>
                <a:ea typeface="Squada One"/>
                <a:cs typeface="Squada One"/>
                <a:sym typeface="Squada One"/>
              </a:rPr>
              <a:t>Credible</a:t>
            </a:r>
            <a:endParaRPr sz="1600">
              <a:latin typeface="Squada One"/>
              <a:ea typeface="Squada One"/>
              <a:cs typeface="Squada One"/>
              <a:sym typeface="Squad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4"/>
          <p:cNvSpPr/>
          <p:nvPr/>
        </p:nvSpPr>
        <p:spPr>
          <a:xfrm rot="5400000">
            <a:off x="-573532" y="-1677846"/>
            <a:ext cx="4094744" cy="3549273"/>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58" name="Google Shape;758;p84"/>
          <p:cNvSpPr txBox="1"/>
          <p:nvPr>
            <p:ph idx="1" type="subTitle"/>
          </p:nvPr>
        </p:nvSpPr>
        <p:spPr>
          <a:xfrm>
            <a:off x="-46844" y="-278682"/>
            <a:ext cx="3041700" cy="206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6000">
                <a:latin typeface="Squada One"/>
                <a:ea typeface="Squada One"/>
                <a:cs typeface="Squada One"/>
                <a:sym typeface="Squada One"/>
              </a:rPr>
              <a:t>Useful</a:t>
            </a:r>
            <a:endParaRPr sz="6000">
              <a:latin typeface="Squada One"/>
              <a:ea typeface="Squada One"/>
              <a:cs typeface="Squada One"/>
              <a:sym typeface="Squada One"/>
            </a:endParaRPr>
          </a:p>
        </p:txBody>
      </p:sp>
      <p:sp>
        <p:nvSpPr>
          <p:cNvPr id="759" name="Google Shape;759;p84"/>
          <p:cNvSpPr txBox="1"/>
          <p:nvPr/>
        </p:nvSpPr>
        <p:spPr>
          <a:xfrm>
            <a:off x="3449050" y="415100"/>
            <a:ext cx="5346900" cy="832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lt1"/>
                </a:solidFill>
                <a:latin typeface="Roboto Condensed Light"/>
                <a:ea typeface="Roboto Condensed Light"/>
                <a:cs typeface="Roboto Condensed Light"/>
                <a:sym typeface="Roboto Condensed Light"/>
              </a:rPr>
              <a:t>Von Restorff Effect</a:t>
            </a:r>
            <a:r>
              <a:rPr lang="en" sz="1800">
                <a:solidFill>
                  <a:schemeClr val="lt1"/>
                </a:solidFill>
                <a:latin typeface="Roboto Condensed Light"/>
                <a:ea typeface="Roboto Condensed Light"/>
                <a:cs typeface="Roboto Condensed Light"/>
                <a:sym typeface="Roboto Condensed Light"/>
              </a:rPr>
              <a:t> | </a:t>
            </a:r>
            <a:r>
              <a:rPr b="1" lang="en" sz="1800">
                <a:solidFill>
                  <a:schemeClr val="lt1"/>
                </a:solidFill>
                <a:latin typeface="Roboto Condensed"/>
                <a:ea typeface="Roboto Condensed"/>
                <a:cs typeface="Roboto Condensed"/>
                <a:sym typeface="Roboto Condensed"/>
              </a:rPr>
              <a:t>Cognitive Load</a:t>
            </a:r>
            <a:endParaRPr b="1" sz="1800">
              <a:solidFill>
                <a:schemeClr val="lt1"/>
              </a:solidFill>
              <a:latin typeface="Roboto Condensed"/>
              <a:ea typeface="Roboto Condensed"/>
              <a:cs typeface="Roboto Condensed"/>
              <a:sym typeface="Roboto Condensed"/>
            </a:endParaRPr>
          </a:p>
        </p:txBody>
      </p:sp>
      <p:pic>
        <p:nvPicPr>
          <p:cNvPr id="760" name="Google Shape;760;p84"/>
          <p:cNvPicPr preferRelativeResize="0"/>
          <p:nvPr/>
        </p:nvPicPr>
        <p:blipFill rotWithShape="1">
          <a:blip r:embed="rId3">
            <a:alphaModFix/>
          </a:blip>
          <a:srcRect b="6695" l="24491" r="9243" t="24490"/>
          <a:stretch/>
        </p:blipFill>
        <p:spPr>
          <a:xfrm>
            <a:off x="3852161" y="1530825"/>
            <a:ext cx="4540677" cy="3086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5"/>
          <p:cNvSpPr/>
          <p:nvPr/>
        </p:nvSpPr>
        <p:spPr>
          <a:xfrm rot="5400000">
            <a:off x="-794107" y="3082629"/>
            <a:ext cx="4094744" cy="3549273"/>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66" name="Google Shape;766;p85"/>
          <p:cNvSpPr txBox="1"/>
          <p:nvPr>
            <p:ph idx="1" type="subTitle"/>
          </p:nvPr>
        </p:nvSpPr>
        <p:spPr>
          <a:xfrm>
            <a:off x="-127219" y="3364843"/>
            <a:ext cx="3041700" cy="206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6000">
                <a:latin typeface="Squada One"/>
                <a:ea typeface="Squada One"/>
                <a:cs typeface="Squada One"/>
                <a:sym typeface="Squada One"/>
              </a:rPr>
              <a:t>Useable</a:t>
            </a:r>
            <a:endParaRPr sz="6000">
              <a:latin typeface="Squada One"/>
              <a:ea typeface="Squada One"/>
              <a:cs typeface="Squada One"/>
              <a:sym typeface="Squada One"/>
            </a:endParaRPr>
          </a:p>
        </p:txBody>
      </p:sp>
      <p:sp>
        <p:nvSpPr>
          <p:cNvPr id="767" name="Google Shape;767;p85"/>
          <p:cNvSpPr txBox="1"/>
          <p:nvPr/>
        </p:nvSpPr>
        <p:spPr>
          <a:xfrm>
            <a:off x="3121175" y="3898975"/>
            <a:ext cx="6115800" cy="1174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500">
                <a:solidFill>
                  <a:schemeClr val="lt1"/>
                </a:solidFill>
                <a:latin typeface="Roboto Condensed"/>
                <a:ea typeface="Roboto Condensed"/>
                <a:cs typeface="Roboto Condensed"/>
                <a:sym typeface="Roboto Condensed"/>
              </a:rPr>
              <a:t>Aesthetic-Usability Effect</a:t>
            </a:r>
            <a:r>
              <a:rPr lang="en" sz="1500">
                <a:solidFill>
                  <a:schemeClr val="lt1"/>
                </a:solidFill>
                <a:latin typeface="Roboto Condensed Light"/>
                <a:ea typeface="Roboto Condensed Light"/>
                <a:cs typeface="Roboto Condensed Light"/>
                <a:sym typeface="Roboto Condensed Light"/>
              </a:rPr>
              <a:t> | Chunking</a:t>
            </a:r>
            <a:r>
              <a:rPr b="1" lang="en" sz="1500">
                <a:solidFill>
                  <a:schemeClr val="lt1"/>
                </a:solidFill>
                <a:latin typeface="Roboto Condensed"/>
                <a:ea typeface="Roboto Condensed"/>
                <a:cs typeface="Roboto Condensed"/>
                <a:sym typeface="Roboto Condensed"/>
              </a:rPr>
              <a:t> </a:t>
            </a:r>
            <a:r>
              <a:rPr lang="en" sz="1500">
                <a:solidFill>
                  <a:schemeClr val="lt1"/>
                </a:solidFill>
                <a:latin typeface="Roboto Condensed Light"/>
                <a:ea typeface="Roboto Condensed Light"/>
                <a:cs typeface="Roboto Condensed Light"/>
                <a:sym typeface="Roboto Condensed Light"/>
              </a:rPr>
              <a:t>|</a:t>
            </a:r>
            <a:r>
              <a:rPr b="1" lang="en" sz="1500">
                <a:solidFill>
                  <a:schemeClr val="lt1"/>
                </a:solidFill>
                <a:latin typeface="Roboto Condensed"/>
                <a:ea typeface="Roboto Condensed"/>
                <a:cs typeface="Roboto Condensed"/>
                <a:sym typeface="Roboto Condensed"/>
              </a:rPr>
              <a:t> </a:t>
            </a:r>
            <a:r>
              <a:rPr lang="en" sz="1500">
                <a:solidFill>
                  <a:schemeClr val="lt1"/>
                </a:solidFill>
                <a:latin typeface="Roboto Condensed Light"/>
                <a:ea typeface="Roboto Condensed Light"/>
                <a:cs typeface="Roboto Condensed Light"/>
                <a:sym typeface="Roboto Condensed Light"/>
              </a:rPr>
              <a:t>Jakob’s Law |</a:t>
            </a:r>
            <a:endParaRPr sz="1500">
              <a:solidFill>
                <a:schemeClr val="lt1"/>
              </a:solidFill>
              <a:latin typeface="Roboto Condensed Light"/>
              <a:ea typeface="Roboto Condensed Light"/>
              <a:cs typeface="Roboto Condensed Light"/>
              <a:sym typeface="Roboto Condensed Light"/>
            </a:endParaRPr>
          </a:p>
          <a:p>
            <a:pPr indent="0" lvl="0" marL="0" rtl="0" algn="ctr">
              <a:lnSpc>
                <a:spcPct val="150000"/>
              </a:lnSpc>
              <a:spcBef>
                <a:spcPts val="0"/>
              </a:spcBef>
              <a:spcAft>
                <a:spcPts val="0"/>
              </a:spcAft>
              <a:buNone/>
            </a:pPr>
            <a:r>
              <a:rPr lang="en" sz="1500">
                <a:solidFill>
                  <a:schemeClr val="lt1"/>
                </a:solidFill>
                <a:latin typeface="Roboto Condensed Light"/>
                <a:ea typeface="Roboto Condensed Light"/>
                <a:cs typeface="Roboto Condensed Light"/>
                <a:sym typeface="Roboto Condensed Light"/>
              </a:rPr>
              <a:t> </a:t>
            </a:r>
            <a:r>
              <a:rPr lang="en" sz="1500">
                <a:solidFill>
                  <a:schemeClr val="lt1"/>
                </a:solidFill>
                <a:latin typeface="Roboto Condensed Light"/>
                <a:ea typeface="Roboto Condensed Light"/>
                <a:cs typeface="Roboto Condensed Light"/>
                <a:sym typeface="Roboto Condensed Light"/>
              </a:rPr>
              <a:t>Law of Similarity | </a:t>
            </a:r>
            <a:r>
              <a:rPr b="1" lang="en" sz="1500">
                <a:solidFill>
                  <a:schemeClr val="lt1"/>
                </a:solidFill>
                <a:latin typeface="Roboto Condensed"/>
                <a:ea typeface="Roboto Condensed"/>
                <a:cs typeface="Roboto Condensed"/>
                <a:sym typeface="Roboto Condensed"/>
              </a:rPr>
              <a:t>Von Restorff Effect</a:t>
            </a:r>
            <a:endParaRPr b="1" sz="1500">
              <a:solidFill>
                <a:schemeClr val="lt1"/>
              </a:solidFill>
              <a:latin typeface="Roboto Condensed"/>
              <a:ea typeface="Roboto Condensed"/>
              <a:cs typeface="Roboto Condensed"/>
              <a:sym typeface="Roboto Condensed"/>
            </a:endParaRPr>
          </a:p>
        </p:txBody>
      </p:sp>
      <p:pic>
        <p:nvPicPr>
          <p:cNvPr id="768" name="Google Shape;768;p85"/>
          <p:cNvPicPr preferRelativeResize="0"/>
          <p:nvPr/>
        </p:nvPicPr>
        <p:blipFill rotWithShape="1">
          <a:blip r:embed="rId3">
            <a:alphaModFix/>
          </a:blip>
          <a:srcRect b="26668" l="17518" r="1901" t="9348"/>
          <a:stretch/>
        </p:blipFill>
        <p:spPr>
          <a:xfrm>
            <a:off x="3531350" y="941150"/>
            <a:ext cx="5295452" cy="27305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8"/>
          <p:cNvSpPr txBox="1"/>
          <p:nvPr>
            <p:ph idx="4" type="ctrTitle"/>
          </p:nvPr>
        </p:nvSpPr>
        <p:spPr>
          <a:xfrm>
            <a:off x="2495720" y="2239206"/>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STAKEHOLDERS &amp;</a:t>
            </a:r>
            <a:endParaRPr/>
          </a:p>
          <a:p>
            <a:pPr indent="0" lvl="0" marL="0" rtl="0" algn="ctr">
              <a:spcBef>
                <a:spcPts val="0"/>
              </a:spcBef>
              <a:spcAft>
                <a:spcPts val="0"/>
              </a:spcAft>
              <a:buClr>
                <a:schemeClr val="dk1"/>
              </a:buClr>
              <a:buSzPts val="1100"/>
              <a:buFont typeface="Arial"/>
              <a:buNone/>
            </a:pPr>
            <a:r>
              <a:rPr lang="en"/>
              <a:t>PERSONAS</a:t>
            </a:r>
            <a:endParaRPr/>
          </a:p>
        </p:txBody>
      </p:sp>
      <p:sp>
        <p:nvSpPr>
          <p:cNvPr id="586" name="Google Shape;586;p68"/>
          <p:cNvSpPr txBox="1"/>
          <p:nvPr>
            <p:ph type="ctrTitle"/>
          </p:nvPr>
        </p:nvSpPr>
        <p:spPr>
          <a:xfrm>
            <a:off x="962020" y="2010606"/>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ABOUT US</a:t>
            </a:r>
            <a:endParaRPr/>
          </a:p>
        </p:txBody>
      </p:sp>
      <p:sp>
        <p:nvSpPr>
          <p:cNvPr id="587" name="Google Shape;587;p68"/>
          <p:cNvSpPr txBox="1"/>
          <p:nvPr>
            <p:ph idx="2" type="ctrTitle"/>
          </p:nvPr>
        </p:nvSpPr>
        <p:spPr>
          <a:xfrm>
            <a:off x="1690457" y="3599531"/>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DEVELOPMENT PROCESS</a:t>
            </a:r>
            <a:endParaRPr/>
          </a:p>
        </p:txBody>
      </p:sp>
      <p:sp>
        <p:nvSpPr>
          <p:cNvPr id="588" name="Google Shape;588;p68"/>
          <p:cNvSpPr txBox="1"/>
          <p:nvPr>
            <p:ph idx="6" type="ctrTitle"/>
          </p:nvPr>
        </p:nvSpPr>
        <p:spPr>
          <a:xfrm>
            <a:off x="3224157" y="3599531"/>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DEMO</a:t>
            </a:r>
            <a:endParaRPr/>
          </a:p>
        </p:txBody>
      </p:sp>
      <p:sp>
        <p:nvSpPr>
          <p:cNvPr id="589" name="Google Shape;589;p68"/>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TABLE OF CONTENTS</a:t>
            </a:r>
            <a:endParaRPr/>
          </a:p>
        </p:txBody>
      </p:sp>
      <p:sp>
        <p:nvSpPr>
          <p:cNvPr id="590" name="Google Shape;590;p68"/>
          <p:cNvSpPr txBox="1"/>
          <p:nvPr>
            <p:ph idx="9" type="title"/>
          </p:nvPr>
        </p:nvSpPr>
        <p:spPr>
          <a:xfrm>
            <a:off x="1399720" y="151383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a:t>
            </a:r>
            <a:endParaRPr/>
          </a:p>
        </p:txBody>
      </p:sp>
      <p:sp>
        <p:nvSpPr>
          <p:cNvPr id="591" name="Google Shape;591;p68"/>
          <p:cNvSpPr txBox="1"/>
          <p:nvPr>
            <p:ph idx="13" type="title"/>
          </p:nvPr>
        </p:nvSpPr>
        <p:spPr>
          <a:xfrm>
            <a:off x="2128157" y="307402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92" name="Google Shape;592;p68"/>
          <p:cNvSpPr txBox="1"/>
          <p:nvPr>
            <p:ph idx="14" type="title"/>
          </p:nvPr>
        </p:nvSpPr>
        <p:spPr>
          <a:xfrm>
            <a:off x="2933420" y="151383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  </a:t>
            </a:r>
            <a:endParaRPr/>
          </a:p>
        </p:txBody>
      </p:sp>
      <p:sp>
        <p:nvSpPr>
          <p:cNvPr id="593" name="Google Shape;593;p68"/>
          <p:cNvSpPr txBox="1"/>
          <p:nvPr>
            <p:ph idx="15" type="title"/>
          </p:nvPr>
        </p:nvSpPr>
        <p:spPr>
          <a:xfrm>
            <a:off x="3661857" y="307402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cxnSp>
        <p:nvCxnSpPr>
          <p:cNvPr id="594" name="Google Shape;594;p68"/>
          <p:cNvCxnSpPr/>
          <p:nvPr/>
        </p:nvCxnSpPr>
        <p:spPr>
          <a:xfrm flipH="1" rot="10800000">
            <a:off x="1967888" y="2148350"/>
            <a:ext cx="5373900" cy="3900"/>
          </a:xfrm>
          <a:prstGeom prst="straightConnector1">
            <a:avLst/>
          </a:prstGeom>
          <a:noFill/>
          <a:ln cap="flat" cmpd="sng" w="19050">
            <a:solidFill>
              <a:schemeClr val="lt1"/>
            </a:solidFill>
            <a:prstDash val="solid"/>
            <a:round/>
            <a:headEnd len="med" w="med" type="none"/>
            <a:tailEnd len="med" w="med" type="none"/>
          </a:ln>
        </p:spPr>
      </p:cxnSp>
      <p:cxnSp>
        <p:nvCxnSpPr>
          <p:cNvPr id="595" name="Google Shape;595;p68"/>
          <p:cNvCxnSpPr/>
          <p:nvPr/>
        </p:nvCxnSpPr>
        <p:spPr>
          <a:xfrm>
            <a:off x="2273400" y="3699378"/>
            <a:ext cx="4597200" cy="0"/>
          </a:xfrm>
          <a:prstGeom prst="straightConnector1">
            <a:avLst/>
          </a:prstGeom>
          <a:noFill/>
          <a:ln cap="flat" cmpd="sng" w="19050">
            <a:solidFill>
              <a:schemeClr val="lt1"/>
            </a:solidFill>
            <a:prstDash val="solid"/>
            <a:round/>
            <a:headEnd len="med" w="med" type="none"/>
            <a:tailEnd len="med" w="med" type="none"/>
          </a:ln>
        </p:spPr>
      </p:cxnSp>
      <p:sp>
        <p:nvSpPr>
          <p:cNvPr id="596" name="Google Shape;596;p68"/>
          <p:cNvSpPr txBox="1"/>
          <p:nvPr>
            <p:ph idx="6" type="ctrTitle"/>
          </p:nvPr>
        </p:nvSpPr>
        <p:spPr>
          <a:xfrm>
            <a:off x="4824357" y="3599531"/>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NEXT STEPS/TAKEAWAYS</a:t>
            </a:r>
            <a:endParaRPr/>
          </a:p>
        </p:txBody>
      </p:sp>
      <p:sp>
        <p:nvSpPr>
          <p:cNvPr id="597" name="Google Shape;597;p68"/>
          <p:cNvSpPr txBox="1"/>
          <p:nvPr>
            <p:ph idx="15" type="title"/>
          </p:nvPr>
        </p:nvSpPr>
        <p:spPr>
          <a:xfrm>
            <a:off x="5262057" y="307402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98" name="Google Shape;598;p68"/>
          <p:cNvSpPr txBox="1"/>
          <p:nvPr>
            <p:ph idx="4" type="ctrTitle"/>
          </p:nvPr>
        </p:nvSpPr>
        <p:spPr>
          <a:xfrm>
            <a:off x="5486295" y="2010594"/>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a:t>USER EXPERIENCE</a:t>
            </a:r>
            <a:endParaRPr/>
          </a:p>
        </p:txBody>
      </p:sp>
      <p:sp>
        <p:nvSpPr>
          <p:cNvPr id="599" name="Google Shape;599;p68"/>
          <p:cNvSpPr txBox="1"/>
          <p:nvPr>
            <p:ph idx="14" type="title"/>
          </p:nvPr>
        </p:nvSpPr>
        <p:spPr>
          <a:xfrm>
            <a:off x="5923995" y="1546569"/>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00" name="Google Shape;600;p68"/>
          <p:cNvSpPr txBox="1"/>
          <p:nvPr>
            <p:ph idx="14" type="title"/>
          </p:nvPr>
        </p:nvSpPr>
        <p:spPr>
          <a:xfrm>
            <a:off x="4548045" y="154658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01" name="Google Shape;601;p68"/>
          <p:cNvSpPr txBox="1"/>
          <p:nvPr>
            <p:ph idx="4" type="ctrTitle"/>
          </p:nvPr>
        </p:nvSpPr>
        <p:spPr>
          <a:xfrm>
            <a:off x="4110345" y="2010606"/>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MAIN FEATURES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6"/>
          <p:cNvSpPr/>
          <p:nvPr/>
        </p:nvSpPr>
        <p:spPr>
          <a:xfrm rot="5400000">
            <a:off x="2454393" y="-1954596"/>
            <a:ext cx="4094744" cy="3549273"/>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74" name="Google Shape;774;p86"/>
          <p:cNvSpPr txBox="1"/>
          <p:nvPr>
            <p:ph idx="1" type="subTitle"/>
          </p:nvPr>
        </p:nvSpPr>
        <p:spPr>
          <a:xfrm>
            <a:off x="2980919" y="-511332"/>
            <a:ext cx="3041700" cy="206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6000">
                <a:latin typeface="Squada One"/>
                <a:ea typeface="Squada One"/>
                <a:cs typeface="Squada One"/>
                <a:sym typeface="Squada One"/>
              </a:rPr>
              <a:t>Desirable</a:t>
            </a:r>
            <a:endParaRPr sz="6000">
              <a:latin typeface="Squada One"/>
              <a:ea typeface="Squada One"/>
              <a:cs typeface="Squada One"/>
              <a:sym typeface="Squada One"/>
            </a:endParaRPr>
          </a:p>
        </p:txBody>
      </p:sp>
      <p:sp>
        <p:nvSpPr>
          <p:cNvPr id="775" name="Google Shape;775;p86"/>
          <p:cNvSpPr txBox="1"/>
          <p:nvPr/>
        </p:nvSpPr>
        <p:spPr>
          <a:xfrm>
            <a:off x="3208500" y="4243500"/>
            <a:ext cx="2727000" cy="90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lt1"/>
                </a:solidFill>
                <a:latin typeface="Roboto Condensed Light"/>
                <a:ea typeface="Roboto Condensed Light"/>
                <a:cs typeface="Roboto Condensed Light"/>
                <a:sym typeface="Roboto Condensed Light"/>
              </a:rPr>
              <a:t>Flow | </a:t>
            </a:r>
            <a:r>
              <a:rPr b="1" lang="en" sz="1800">
                <a:solidFill>
                  <a:schemeClr val="lt1"/>
                </a:solidFill>
                <a:latin typeface="Roboto Condensed"/>
                <a:ea typeface="Roboto Condensed"/>
                <a:cs typeface="Roboto Condensed"/>
                <a:sym typeface="Roboto Condensed"/>
              </a:rPr>
              <a:t>Goal-Gradient Effect</a:t>
            </a:r>
            <a:endParaRPr sz="1800">
              <a:solidFill>
                <a:schemeClr val="lt1"/>
              </a:solidFill>
              <a:latin typeface="Roboto Condensed Light"/>
              <a:ea typeface="Roboto Condensed Light"/>
              <a:cs typeface="Roboto Condensed Light"/>
              <a:sym typeface="Roboto Condensed Light"/>
            </a:endParaRPr>
          </a:p>
        </p:txBody>
      </p:sp>
      <p:pic>
        <p:nvPicPr>
          <p:cNvPr id="776" name="Google Shape;776;p86"/>
          <p:cNvPicPr preferRelativeResize="0"/>
          <p:nvPr/>
        </p:nvPicPr>
        <p:blipFill rotWithShape="1">
          <a:blip r:embed="rId3">
            <a:alphaModFix/>
          </a:blip>
          <a:srcRect b="48855" l="43413" r="27505" t="25681"/>
          <a:stretch/>
        </p:blipFill>
        <p:spPr>
          <a:xfrm>
            <a:off x="2814102" y="2171574"/>
            <a:ext cx="3375350" cy="19191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7"/>
          <p:cNvSpPr/>
          <p:nvPr/>
        </p:nvSpPr>
        <p:spPr>
          <a:xfrm rot="5400000">
            <a:off x="5530468" y="3435579"/>
            <a:ext cx="4094744" cy="3549273"/>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82" name="Google Shape;782;p87"/>
          <p:cNvSpPr txBox="1"/>
          <p:nvPr>
            <p:ph idx="1" type="subTitle"/>
          </p:nvPr>
        </p:nvSpPr>
        <p:spPr>
          <a:xfrm>
            <a:off x="6056994" y="3507243"/>
            <a:ext cx="3041700" cy="206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6000">
                <a:latin typeface="Squada One"/>
                <a:ea typeface="Squada One"/>
                <a:cs typeface="Squada One"/>
                <a:sym typeface="Squada One"/>
              </a:rPr>
              <a:t>Credible</a:t>
            </a:r>
            <a:endParaRPr sz="6000">
              <a:latin typeface="Squada One"/>
              <a:ea typeface="Squada One"/>
              <a:cs typeface="Squada One"/>
              <a:sym typeface="Squada One"/>
            </a:endParaRPr>
          </a:p>
        </p:txBody>
      </p:sp>
      <p:sp>
        <p:nvSpPr>
          <p:cNvPr id="783" name="Google Shape;783;p87"/>
          <p:cNvSpPr txBox="1"/>
          <p:nvPr/>
        </p:nvSpPr>
        <p:spPr>
          <a:xfrm>
            <a:off x="174825" y="4413500"/>
            <a:ext cx="5406900" cy="802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lt1"/>
                </a:solidFill>
                <a:latin typeface="Roboto Condensed Light"/>
                <a:ea typeface="Roboto Condensed Light"/>
                <a:cs typeface="Roboto Condensed Light"/>
                <a:sym typeface="Roboto Condensed Light"/>
              </a:rPr>
              <a:t>Mental Model</a:t>
            </a:r>
            <a:r>
              <a:rPr lang="en" sz="1800">
                <a:solidFill>
                  <a:schemeClr val="lt1"/>
                </a:solidFill>
                <a:latin typeface="Roboto Condensed Light"/>
                <a:ea typeface="Roboto Condensed Light"/>
                <a:cs typeface="Roboto Condensed Light"/>
                <a:sym typeface="Roboto Condensed Light"/>
              </a:rPr>
              <a:t> | </a:t>
            </a:r>
            <a:r>
              <a:rPr b="1" lang="en" sz="1800">
                <a:solidFill>
                  <a:schemeClr val="lt1"/>
                </a:solidFill>
                <a:latin typeface="Roboto Condensed"/>
                <a:ea typeface="Roboto Condensed"/>
                <a:cs typeface="Roboto Condensed"/>
                <a:sym typeface="Roboto Condensed"/>
              </a:rPr>
              <a:t>Peak-End Rule</a:t>
            </a:r>
            <a:endParaRPr b="1" sz="1800">
              <a:solidFill>
                <a:schemeClr val="lt1"/>
              </a:solidFill>
              <a:latin typeface="Roboto Condensed"/>
              <a:ea typeface="Roboto Condensed"/>
              <a:cs typeface="Roboto Condensed"/>
              <a:sym typeface="Roboto Condensed"/>
            </a:endParaRPr>
          </a:p>
        </p:txBody>
      </p:sp>
      <p:pic>
        <p:nvPicPr>
          <p:cNvPr id="784" name="Google Shape;784;p87"/>
          <p:cNvPicPr preferRelativeResize="0"/>
          <p:nvPr/>
        </p:nvPicPr>
        <p:blipFill>
          <a:blip r:embed="rId3">
            <a:alphaModFix/>
          </a:blip>
          <a:stretch>
            <a:fillRect/>
          </a:stretch>
        </p:blipFill>
        <p:spPr>
          <a:xfrm>
            <a:off x="203663" y="372825"/>
            <a:ext cx="5349235" cy="403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8"/>
          <p:cNvSpPr/>
          <p:nvPr/>
        </p:nvSpPr>
        <p:spPr>
          <a:xfrm rot="5400000">
            <a:off x="2524618" y="3476166"/>
            <a:ext cx="4094744" cy="3549273"/>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90" name="Google Shape;790;p88"/>
          <p:cNvSpPr txBox="1"/>
          <p:nvPr>
            <p:ph idx="1" type="subTitle"/>
          </p:nvPr>
        </p:nvSpPr>
        <p:spPr>
          <a:xfrm>
            <a:off x="3051144" y="3454306"/>
            <a:ext cx="3041700" cy="206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6000" u="sng">
                <a:latin typeface="Squada One"/>
                <a:ea typeface="Squada One"/>
                <a:cs typeface="Squada One"/>
                <a:sym typeface="Squada One"/>
              </a:rPr>
              <a:t>Fin</a:t>
            </a:r>
            <a:r>
              <a:rPr lang="en" sz="6000">
                <a:latin typeface="Squada One"/>
                <a:ea typeface="Squada One"/>
                <a:cs typeface="Squada One"/>
                <a:sym typeface="Squada One"/>
              </a:rPr>
              <a:t>dable</a:t>
            </a:r>
            <a:endParaRPr sz="6000">
              <a:latin typeface="Squada One"/>
              <a:ea typeface="Squada One"/>
              <a:cs typeface="Squada One"/>
              <a:sym typeface="Squada One"/>
            </a:endParaRPr>
          </a:p>
        </p:txBody>
      </p:sp>
      <p:sp>
        <p:nvSpPr>
          <p:cNvPr id="791" name="Google Shape;791;p88"/>
          <p:cNvSpPr txBox="1"/>
          <p:nvPr/>
        </p:nvSpPr>
        <p:spPr>
          <a:xfrm>
            <a:off x="416100" y="2642950"/>
            <a:ext cx="8311800" cy="58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lt1"/>
                </a:solidFill>
                <a:latin typeface="Roboto Condensed Light"/>
                <a:ea typeface="Roboto Condensed Light"/>
                <a:cs typeface="Roboto Condensed Light"/>
                <a:sym typeface="Roboto Condensed Light"/>
              </a:rPr>
              <a:t>Law of Common Region | </a:t>
            </a:r>
            <a:r>
              <a:rPr b="1" lang="en" sz="1800">
                <a:solidFill>
                  <a:schemeClr val="lt1"/>
                </a:solidFill>
                <a:latin typeface="Roboto Condensed"/>
                <a:ea typeface="Roboto Condensed"/>
                <a:cs typeface="Roboto Condensed"/>
                <a:sym typeface="Roboto Condensed"/>
              </a:rPr>
              <a:t> Law of Proximity | </a:t>
            </a:r>
            <a:r>
              <a:rPr lang="en" sz="1800">
                <a:solidFill>
                  <a:schemeClr val="lt1"/>
                </a:solidFill>
                <a:latin typeface="Roboto Condensed Light"/>
                <a:ea typeface="Roboto Condensed Light"/>
                <a:cs typeface="Roboto Condensed Light"/>
                <a:sym typeface="Roboto Condensed Light"/>
              </a:rPr>
              <a:t>Selective Attention | </a:t>
            </a:r>
            <a:r>
              <a:rPr b="1" lang="en" sz="1800">
                <a:solidFill>
                  <a:schemeClr val="lt1"/>
                </a:solidFill>
                <a:latin typeface="Roboto Condensed"/>
                <a:ea typeface="Roboto Condensed"/>
                <a:cs typeface="Roboto Condensed"/>
                <a:sym typeface="Roboto Condensed"/>
              </a:rPr>
              <a:t>Von Restorff Effect</a:t>
            </a:r>
            <a:endParaRPr b="1" sz="1800">
              <a:solidFill>
                <a:schemeClr val="lt1"/>
              </a:solidFill>
              <a:latin typeface="Roboto Condensed"/>
              <a:ea typeface="Roboto Condensed"/>
              <a:cs typeface="Roboto Condensed"/>
              <a:sym typeface="Roboto Condensed"/>
            </a:endParaRPr>
          </a:p>
        </p:txBody>
      </p:sp>
      <p:pic>
        <p:nvPicPr>
          <p:cNvPr id="792" name="Google Shape;792;p88"/>
          <p:cNvPicPr preferRelativeResize="0"/>
          <p:nvPr/>
        </p:nvPicPr>
        <p:blipFill rotWithShape="1">
          <a:blip r:embed="rId3">
            <a:alphaModFix/>
          </a:blip>
          <a:srcRect b="0" l="0" r="33669" t="15153"/>
          <a:stretch/>
        </p:blipFill>
        <p:spPr>
          <a:xfrm>
            <a:off x="2881763" y="175700"/>
            <a:ext cx="3380449" cy="238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9"/>
          <p:cNvSpPr/>
          <p:nvPr/>
        </p:nvSpPr>
        <p:spPr>
          <a:xfrm rot="5400000">
            <a:off x="5378068" y="-1892421"/>
            <a:ext cx="4094744" cy="3549273"/>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798" name="Google Shape;798;p89"/>
          <p:cNvSpPr txBox="1"/>
          <p:nvPr>
            <p:ph idx="4294967295" type="subTitle"/>
          </p:nvPr>
        </p:nvSpPr>
        <p:spPr>
          <a:xfrm>
            <a:off x="5904581" y="-459182"/>
            <a:ext cx="3041700" cy="206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5500">
                <a:latin typeface="Squada One"/>
                <a:ea typeface="Squada One"/>
                <a:cs typeface="Squada One"/>
                <a:sym typeface="Squada One"/>
              </a:rPr>
              <a:t>Accessible</a:t>
            </a:r>
            <a:endParaRPr sz="5500">
              <a:latin typeface="Squada One"/>
              <a:ea typeface="Squada One"/>
              <a:cs typeface="Squada One"/>
              <a:sym typeface="Squada One"/>
            </a:endParaRPr>
          </a:p>
        </p:txBody>
      </p:sp>
      <p:sp>
        <p:nvSpPr>
          <p:cNvPr id="799" name="Google Shape;799;p89"/>
          <p:cNvSpPr txBox="1"/>
          <p:nvPr/>
        </p:nvSpPr>
        <p:spPr>
          <a:xfrm>
            <a:off x="-1218225" y="4497850"/>
            <a:ext cx="8311800" cy="499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800">
                <a:solidFill>
                  <a:schemeClr val="lt1"/>
                </a:solidFill>
                <a:latin typeface="Roboto Condensed"/>
                <a:ea typeface="Roboto Condensed"/>
                <a:cs typeface="Roboto Condensed"/>
                <a:sym typeface="Roboto Condensed"/>
              </a:rPr>
              <a:t>Postel’s Law</a:t>
            </a:r>
            <a:r>
              <a:rPr lang="en" sz="1800">
                <a:solidFill>
                  <a:schemeClr val="lt1"/>
                </a:solidFill>
                <a:latin typeface="Roboto Condensed Light"/>
                <a:ea typeface="Roboto Condensed Light"/>
                <a:cs typeface="Roboto Condensed Light"/>
                <a:sym typeface="Roboto Condensed Light"/>
              </a:rPr>
              <a:t> | Fitts’s Law</a:t>
            </a:r>
            <a:endParaRPr sz="1800">
              <a:solidFill>
                <a:schemeClr val="lt1"/>
              </a:solidFill>
              <a:latin typeface="Roboto Condensed Light"/>
              <a:ea typeface="Roboto Condensed Light"/>
              <a:cs typeface="Roboto Condensed Light"/>
              <a:sym typeface="Roboto Condensed Light"/>
            </a:endParaRPr>
          </a:p>
        </p:txBody>
      </p:sp>
      <p:pic>
        <p:nvPicPr>
          <p:cNvPr id="800" name="Google Shape;800;p89"/>
          <p:cNvPicPr preferRelativeResize="0"/>
          <p:nvPr/>
        </p:nvPicPr>
        <p:blipFill rotWithShape="1">
          <a:blip r:embed="rId3">
            <a:alphaModFix/>
          </a:blip>
          <a:srcRect b="1535" l="17963" r="828" t="9178"/>
          <a:stretch/>
        </p:blipFill>
        <p:spPr>
          <a:xfrm>
            <a:off x="511325" y="986725"/>
            <a:ext cx="4732426" cy="33789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0"/>
          <p:cNvSpPr/>
          <p:nvPr/>
        </p:nvSpPr>
        <p:spPr>
          <a:xfrm rot="5400000">
            <a:off x="4894531" y="797116"/>
            <a:ext cx="4094744" cy="3549273"/>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806" name="Google Shape;806;p90"/>
          <p:cNvSpPr txBox="1"/>
          <p:nvPr>
            <p:ph idx="4294967295" type="subTitle"/>
          </p:nvPr>
        </p:nvSpPr>
        <p:spPr>
          <a:xfrm>
            <a:off x="5421044" y="1541256"/>
            <a:ext cx="3041700" cy="2061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5500">
                <a:latin typeface="Squada One"/>
                <a:ea typeface="Squada One"/>
                <a:cs typeface="Squada One"/>
                <a:sym typeface="Squada One"/>
              </a:rPr>
              <a:t>Valuable</a:t>
            </a:r>
            <a:endParaRPr sz="5500">
              <a:latin typeface="Squada One"/>
              <a:ea typeface="Squada One"/>
              <a:cs typeface="Squada One"/>
              <a:sym typeface="Squada One"/>
            </a:endParaRPr>
          </a:p>
        </p:txBody>
      </p:sp>
      <p:sp>
        <p:nvSpPr>
          <p:cNvPr id="807" name="Google Shape;807;p90"/>
          <p:cNvSpPr txBox="1"/>
          <p:nvPr/>
        </p:nvSpPr>
        <p:spPr>
          <a:xfrm>
            <a:off x="-1059500" y="4414750"/>
            <a:ext cx="8311800" cy="499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lt1"/>
                </a:solidFill>
                <a:latin typeface="Roboto Condensed Light"/>
                <a:ea typeface="Roboto Condensed Light"/>
                <a:cs typeface="Roboto Condensed Light"/>
                <a:sym typeface="Roboto Condensed Light"/>
              </a:rPr>
              <a:t>Cognitive Load</a:t>
            </a:r>
            <a:r>
              <a:rPr b="1" lang="en" sz="1800">
                <a:solidFill>
                  <a:schemeClr val="lt1"/>
                </a:solidFill>
                <a:latin typeface="Roboto Condensed"/>
                <a:ea typeface="Roboto Condensed"/>
                <a:cs typeface="Roboto Condensed"/>
                <a:sym typeface="Roboto Condensed"/>
              </a:rPr>
              <a:t> </a:t>
            </a:r>
            <a:r>
              <a:rPr lang="en" sz="1800">
                <a:solidFill>
                  <a:schemeClr val="lt1"/>
                </a:solidFill>
                <a:latin typeface="Roboto Condensed Light"/>
                <a:ea typeface="Roboto Condensed Light"/>
                <a:cs typeface="Roboto Condensed Light"/>
                <a:sym typeface="Roboto Condensed Light"/>
              </a:rPr>
              <a:t>| Hick’s Law | </a:t>
            </a:r>
            <a:r>
              <a:rPr b="1" lang="en" sz="1800">
                <a:solidFill>
                  <a:schemeClr val="lt1"/>
                </a:solidFill>
                <a:latin typeface="Roboto Condensed"/>
                <a:ea typeface="Roboto Condensed"/>
                <a:cs typeface="Roboto Condensed"/>
                <a:sym typeface="Roboto Condensed"/>
              </a:rPr>
              <a:t>Working Memory</a:t>
            </a:r>
            <a:r>
              <a:rPr lang="en" sz="1800">
                <a:solidFill>
                  <a:schemeClr val="lt1"/>
                </a:solidFill>
                <a:latin typeface="Roboto Condensed Light"/>
                <a:ea typeface="Roboto Condensed Light"/>
                <a:cs typeface="Roboto Condensed Light"/>
                <a:sym typeface="Roboto Condensed Light"/>
              </a:rPr>
              <a:t> | Zeigarnik Effect</a:t>
            </a:r>
            <a:endParaRPr sz="1800">
              <a:solidFill>
                <a:schemeClr val="lt1"/>
              </a:solidFill>
              <a:latin typeface="Roboto Condensed Light"/>
              <a:ea typeface="Roboto Condensed Light"/>
              <a:cs typeface="Roboto Condensed Light"/>
              <a:sym typeface="Roboto Condensed Light"/>
            </a:endParaRPr>
          </a:p>
        </p:txBody>
      </p:sp>
      <p:pic>
        <p:nvPicPr>
          <p:cNvPr id="808" name="Google Shape;808;p90"/>
          <p:cNvPicPr preferRelativeResize="0"/>
          <p:nvPr/>
        </p:nvPicPr>
        <p:blipFill>
          <a:blip r:embed="rId3">
            <a:alphaModFix/>
          </a:blip>
          <a:stretch>
            <a:fillRect/>
          </a:stretch>
        </p:blipFill>
        <p:spPr>
          <a:xfrm>
            <a:off x="651325" y="1470775"/>
            <a:ext cx="3549276" cy="22019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1"/>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PROGRESSIVE DISCLOSURE</a:t>
            </a:r>
            <a:endParaRPr/>
          </a:p>
        </p:txBody>
      </p:sp>
      <p:pic>
        <p:nvPicPr>
          <p:cNvPr id="814" name="Google Shape;814;p91"/>
          <p:cNvPicPr preferRelativeResize="0"/>
          <p:nvPr/>
        </p:nvPicPr>
        <p:blipFill>
          <a:blip r:embed="rId3">
            <a:alphaModFix/>
          </a:blip>
          <a:stretch>
            <a:fillRect/>
          </a:stretch>
        </p:blipFill>
        <p:spPr>
          <a:xfrm>
            <a:off x="2324900" y="1275137"/>
            <a:ext cx="4901817" cy="37159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2"/>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DATABASE STRUCTURE</a:t>
            </a:r>
            <a:endParaRPr/>
          </a:p>
        </p:txBody>
      </p:sp>
      <p:pic>
        <p:nvPicPr>
          <p:cNvPr id="820" name="Google Shape;820;p92"/>
          <p:cNvPicPr preferRelativeResize="0"/>
          <p:nvPr/>
        </p:nvPicPr>
        <p:blipFill>
          <a:blip r:embed="rId3">
            <a:alphaModFix/>
          </a:blip>
          <a:stretch>
            <a:fillRect/>
          </a:stretch>
        </p:blipFill>
        <p:spPr>
          <a:xfrm>
            <a:off x="152400" y="1275137"/>
            <a:ext cx="8839198" cy="22623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3"/>
          <p:cNvSpPr txBox="1"/>
          <p:nvPr>
            <p:ph type="ctrTitle"/>
          </p:nvPr>
        </p:nvSpPr>
        <p:spPr>
          <a:xfrm>
            <a:off x="4297175" y="2355550"/>
            <a:ext cx="42990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DEVELOPMENT</a:t>
            </a:r>
            <a:endParaRPr/>
          </a:p>
        </p:txBody>
      </p:sp>
      <p:sp>
        <p:nvSpPr>
          <p:cNvPr id="826" name="Google Shape;826;p93"/>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5</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94"/>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TECHNOLOGIES</a:t>
            </a:r>
            <a:endParaRPr/>
          </a:p>
        </p:txBody>
      </p:sp>
      <p:sp>
        <p:nvSpPr>
          <p:cNvPr id="832" name="Google Shape;832;p94"/>
          <p:cNvSpPr txBox="1"/>
          <p:nvPr>
            <p:ph idx="2" type="ctrTitle"/>
          </p:nvPr>
        </p:nvSpPr>
        <p:spPr>
          <a:xfrm>
            <a:off x="3675800" y="1638900"/>
            <a:ext cx="1841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833" name="Google Shape;833;p94"/>
          <p:cNvSpPr txBox="1"/>
          <p:nvPr>
            <p:ph idx="3" type="ctrTitle"/>
          </p:nvPr>
        </p:nvSpPr>
        <p:spPr>
          <a:xfrm>
            <a:off x="5921301" y="1628801"/>
            <a:ext cx="1818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DATABASE</a:t>
            </a:r>
            <a:endParaRPr/>
          </a:p>
        </p:txBody>
      </p:sp>
      <p:sp>
        <p:nvSpPr>
          <p:cNvPr id="834" name="Google Shape;834;p94"/>
          <p:cNvSpPr txBox="1"/>
          <p:nvPr>
            <p:ph idx="5" type="ctrTitle"/>
          </p:nvPr>
        </p:nvSpPr>
        <p:spPr>
          <a:xfrm>
            <a:off x="1413972" y="1638900"/>
            <a:ext cx="1888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835" name="Google Shape;835;p94"/>
          <p:cNvSpPr txBox="1"/>
          <p:nvPr>
            <p:ph idx="7" type="ctrTitle"/>
          </p:nvPr>
        </p:nvSpPr>
        <p:spPr>
          <a:xfrm>
            <a:off x="5920295" y="3212913"/>
            <a:ext cx="1841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DATAMUSE WORD API</a:t>
            </a:r>
            <a:endParaRPr/>
          </a:p>
        </p:txBody>
      </p:sp>
      <p:sp>
        <p:nvSpPr>
          <p:cNvPr id="836" name="Google Shape;836;p94"/>
          <p:cNvSpPr txBox="1"/>
          <p:nvPr>
            <p:ph idx="9" type="ctrTitle"/>
          </p:nvPr>
        </p:nvSpPr>
        <p:spPr>
          <a:xfrm>
            <a:off x="1413969" y="3212913"/>
            <a:ext cx="1841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GROK AI API</a:t>
            </a:r>
            <a:endParaRPr/>
          </a:p>
        </p:txBody>
      </p:sp>
      <p:sp>
        <p:nvSpPr>
          <p:cNvPr id="837" name="Google Shape;837;p94"/>
          <p:cNvSpPr txBox="1"/>
          <p:nvPr>
            <p:ph idx="14" type="ctrTitle"/>
          </p:nvPr>
        </p:nvSpPr>
        <p:spPr>
          <a:xfrm>
            <a:off x="3675843" y="3212913"/>
            <a:ext cx="1841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CLOUDINARY CDN</a:t>
            </a:r>
            <a:endParaRPr/>
          </a:p>
        </p:txBody>
      </p:sp>
      <p:pic>
        <p:nvPicPr>
          <p:cNvPr id="838" name="Google Shape;838;p94"/>
          <p:cNvPicPr preferRelativeResize="0"/>
          <p:nvPr/>
        </p:nvPicPr>
        <p:blipFill>
          <a:blip r:embed="rId3">
            <a:alphaModFix/>
          </a:blip>
          <a:stretch>
            <a:fillRect/>
          </a:stretch>
        </p:blipFill>
        <p:spPr>
          <a:xfrm>
            <a:off x="1416750" y="2206649"/>
            <a:ext cx="1882653" cy="577800"/>
          </a:xfrm>
          <a:prstGeom prst="rect">
            <a:avLst/>
          </a:prstGeom>
          <a:noFill/>
          <a:ln>
            <a:noFill/>
          </a:ln>
        </p:spPr>
      </p:pic>
      <p:pic>
        <p:nvPicPr>
          <p:cNvPr id="839" name="Google Shape;839;p94"/>
          <p:cNvPicPr preferRelativeResize="0"/>
          <p:nvPr/>
        </p:nvPicPr>
        <p:blipFill>
          <a:blip r:embed="rId4">
            <a:alphaModFix/>
          </a:blip>
          <a:stretch>
            <a:fillRect/>
          </a:stretch>
        </p:blipFill>
        <p:spPr>
          <a:xfrm>
            <a:off x="4031539" y="2212675"/>
            <a:ext cx="1102863" cy="577800"/>
          </a:xfrm>
          <a:prstGeom prst="rect">
            <a:avLst/>
          </a:prstGeom>
          <a:noFill/>
          <a:ln>
            <a:noFill/>
          </a:ln>
        </p:spPr>
      </p:pic>
      <p:pic>
        <p:nvPicPr>
          <p:cNvPr id="840" name="Google Shape;840;p94"/>
          <p:cNvPicPr preferRelativeResize="0"/>
          <p:nvPr/>
        </p:nvPicPr>
        <p:blipFill>
          <a:blip r:embed="rId5">
            <a:alphaModFix/>
          </a:blip>
          <a:stretch>
            <a:fillRect/>
          </a:stretch>
        </p:blipFill>
        <p:spPr>
          <a:xfrm>
            <a:off x="6289575" y="2019775"/>
            <a:ext cx="1102848" cy="764670"/>
          </a:xfrm>
          <a:prstGeom prst="rect">
            <a:avLst/>
          </a:prstGeom>
          <a:noFill/>
          <a:ln>
            <a:noFill/>
          </a:ln>
        </p:spPr>
      </p:pic>
      <p:pic>
        <p:nvPicPr>
          <p:cNvPr id="841" name="Google Shape;841;p94"/>
          <p:cNvPicPr preferRelativeResize="0"/>
          <p:nvPr/>
        </p:nvPicPr>
        <p:blipFill>
          <a:blip r:embed="rId6">
            <a:alphaModFix/>
          </a:blip>
          <a:stretch>
            <a:fillRect/>
          </a:stretch>
        </p:blipFill>
        <p:spPr>
          <a:xfrm>
            <a:off x="1854888" y="3719975"/>
            <a:ext cx="1006382" cy="670499"/>
          </a:xfrm>
          <a:prstGeom prst="rect">
            <a:avLst/>
          </a:prstGeom>
          <a:noFill/>
          <a:ln>
            <a:noFill/>
          </a:ln>
        </p:spPr>
      </p:pic>
      <p:pic>
        <p:nvPicPr>
          <p:cNvPr id="842" name="Google Shape;842;p94"/>
          <p:cNvPicPr preferRelativeResize="0"/>
          <p:nvPr/>
        </p:nvPicPr>
        <p:blipFill>
          <a:blip r:embed="rId7">
            <a:alphaModFix/>
          </a:blip>
          <a:stretch>
            <a:fillRect/>
          </a:stretch>
        </p:blipFill>
        <p:spPr>
          <a:xfrm>
            <a:off x="5851400" y="3672899"/>
            <a:ext cx="1888200" cy="625082"/>
          </a:xfrm>
          <a:prstGeom prst="rect">
            <a:avLst/>
          </a:prstGeom>
          <a:noFill/>
          <a:ln>
            <a:noFill/>
          </a:ln>
        </p:spPr>
      </p:pic>
      <p:pic>
        <p:nvPicPr>
          <p:cNvPr id="843" name="Google Shape;843;p94"/>
          <p:cNvPicPr preferRelativeResize="0"/>
          <p:nvPr/>
        </p:nvPicPr>
        <p:blipFill>
          <a:blip r:embed="rId8">
            <a:alphaModFix/>
          </a:blip>
          <a:stretch>
            <a:fillRect/>
          </a:stretch>
        </p:blipFill>
        <p:spPr>
          <a:xfrm>
            <a:off x="3759350" y="3894163"/>
            <a:ext cx="1674399" cy="3221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95"/>
          <p:cNvSpPr txBox="1"/>
          <p:nvPr>
            <p:ph type="ctrTitle"/>
          </p:nvPr>
        </p:nvSpPr>
        <p:spPr>
          <a:xfrm flipH="1">
            <a:off x="1656600" y="332775"/>
            <a:ext cx="5830800" cy="13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STRUCTURE OF WEBSITE</a:t>
            </a:r>
            <a:endParaRPr/>
          </a:p>
        </p:txBody>
      </p:sp>
      <p:sp>
        <p:nvSpPr>
          <p:cNvPr id="849" name="Google Shape;849;p95"/>
          <p:cNvSpPr txBox="1"/>
          <p:nvPr>
            <p:ph idx="1" type="subTitle"/>
          </p:nvPr>
        </p:nvSpPr>
        <p:spPr>
          <a:xfrm>
            <a:off x="2750119" y="1952172"/>
            <a:ext cx="1570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a:t> </a:t>
            </a:r>
            <a:endParaRPr/>
          </a:p>
          <a:p>
            <a:pPr indent="0" lvl="0" marL="0" rtl="0" algn="ctr">
              <a:spcBef>
                <a:spcPts val="0"/>
              </a:spcBef>
              <a:spcAft>
                <a:spcPts val="0"/>
              </a:spcAft>
              <a:buClr>
                <a:schemeClr val="dk1"/>
              </a:buClr>
              <a:buSzPts val="1100"/>
              <a:buFont typeface="Arial"/>
              <a:buNone/>
            </a:pPr>
            <a:r>
              <a:t/>
            </a:r>
            <a:endParaRPr/>
          </a:p>
        </p:txBody>
      </p:sp>
      <p:sp>
        <p:nvSpPr>
          <p:cNvPr id="850" name="Google Shape;850;p95"/>
          <p:cNvSpPr txBox="1"/>
          <p:nvPr>
            <p:ph idx="3" type="ctrTitle"/>
          </p:nvPr>
        </p:nvSpPr>
        <p:spPr>
          <a:xfrm>
            <a:off x="2528125" y="2848051"/>
            <a:ext cx="1792200" cy="65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t>Dashboard</a:t>
            </a:r>
            <a:endParaRPr sz="2800"/>
          </a:p>
        </p:txBody>
      </p:sp>
      <p:sp>
        <p:nvSpPr>
          <p:cNvPr id="851" name="Google Shape;851;p95"/>
          <p:cNvSpPr txBox="1"/>
          <p:nvPr>
            <p:ph idx="4294967295" type="ctrTitle"/>
          </p:nvPr>
        </p:nvSpPr>
        <p:spPr>
          <a:xfrm>
            <a:off x="5008375" y="2848050"/>
            <a:ext cx="1570200" cy="46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Item Form </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9"/>
          <p:cNvSpPr txBox="1"/>
          <p:nvPr>
            <p:ph type="ctrTitle"/>
          </p:nvPr>
        </p:nvSpPr>
        <p:spPr>
          <a:xfrm>
            <a:off x="4297175" y="2355550"/>
            <a:ext cx="42990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607" name="Google Shape;607;p69"/>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6"/>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ITEM FORM</a:t>
            </a:r>
            <a:endParaRPr/>
          </a:p>
        </p:txBody>
      </p:sp>
      <p:sp>
        <p:nvSpPr>
          <p:cNvPr id="857" name="Google Shape;857;p96"/>
          <p:cNvSpPr txBox="1"/>
          <p:nvPr/>
        </p:nvSpPr>
        <p:spPr>
          <a:xfrm>
            <a:off x="457200" y="1733725"/>
            <a:ext cx="784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quada One"/>
                <a:ea typeface="Squada One"/>
                <a:cs typeface="Squada One"/>
                <a:sym typeface="Squada One"/>
              </a:rPr>
              <a:t>1</a:t>
            </a:r>
            <a:endParaRPr sz="3000">
              <a:solidFill>
                <a:schemeClr val="lt1"/>
              </a:solidFill>
              <a:latin typeface="Squada One"/>
              <a:ea typeface="Squada One"/>
              <a:cs typeface="Squada One"/>
              <a:sym typeface="Squada One"/>
            </a:endParaRPr>
          </a:p>
        </p:txBody>
      </p:sp>
      <p:sp>
        <p:nvSpPr>
          <p:cNvPr id="858" name="Google Shape;858;p96"/>
          <p:cNvSpPr txBox="1"/>
          <p:nvPr/>
        </p:nvSpPr>
        <p:spPr>
          <a:xfrm>
            <a:off x="2548551" y="1736455"/>
            <a:ext cx="784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quada One"/>
                <a:ea typeface="Squada One"/>
                <a:cs typeface="Squada One"/>
                <a:sym typeface="Squada One"/>
              </a:rPr>
              <a:t>2</a:t>
            </a:r>
            <a:endParaRPr sz="3000">
              <a:solidFill>
                <a:schemeClr val="lt1"/>
              </a:solidFill>
              <a:latin typeface="Squada One"/>
              <a:ea typeface="Squada One"/>
              <a:cs typeface="Squada One"/>
              <a:sym typeface="Squada One"/>
            </a:endParaRPr>
          </a:p>
        </p:txBody>
      </p:sp>
      <p:sp>
        <p:nvSpPr>
          <p:cNvPr id="859" name="Google Shape;859;p96"/>
          <p:cNvSpPr txBox="1"/>
          <p:nvPr/>
        </p:nvSpPr>
        <p:spPr>
          <a:xfrm>
            <a:off x="4618345" y="1727733"/>
            <a:ext cx="784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quada One"/>
                <a:ea typeface="Squada One"/>
                <a:cs typeface="Squada One"/>
                <a:sym typeface="Squada One"/>
              </a:rPr>
              <a:t>3</a:t>
            </a:r>
            <a:endParaRPr sz="3000">
              <a:solidFill>
                <a:schemeClr val="lt1"/>
              </a:solidFill>
              <a:latin typeface="Squada One"/>
              <a:ea typeface="Squada One"/>
              <a:cs typeface="Squada One"/>
              <a:sym typeface="Squada One"/>
            </a:endParaRPr>
          </a:p>
        </p:txBody>
      </p:sp>
      <p:sp>
        <p:nvSpPr>
          <p:cNvPr id="860" name="Google Shape;860;p96"/>
          <p:cNvSpPr txBox="1"/>
          <p:nvPr/>
        </p:nvSpPr>
        <p:spPr>
          <a:xfrm>
            <a:off x="6684933" y="1732465"/>
            <a:ext cx="784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quada One"/>
                <a:ea typeface="Squada One"/>
                <a:cs typeface="Squada One"/>
                <a:sym typeface="Squada One"/>
              </a:rPr>
              <a:t>4</a:t>
            </a:r>
            <a:endParaRPr sz="3000">
              <a:solidFill>
                <a:schemeClr val="lt1"/>
              </a:solidFill>
              <a:latin typeface="Squada One"/>
              <a:ea typeface="Squada One"/>
              <a:cs typeface="Squada One"/>
              <a:sym typeface="Squada One"/>
            </a:endParaRPr>
          </a:p>
        </p:txBody>
      </p:sp>
      <p:grpSp>
        <p:nvGrpSpPr>
          <p:cNvPr id="861" name="Google Shape;861;p96"/>
          <p:cNvGrpSpPr/>
          <p:nvPr/>
        </p:nvGrpSpPr>
        <p:grpSpPr>
          <a:xfrm>
            <a:off x="7557996" y="2151189"/>
            <a:ext cx="420796" cy="421914"/>
            <a:chOff x="-1333200" y="2770450"/>
            <a:chExt cx="291450" cy="292225"/>
          </a:xfrm>
        </p:grpSpPr>
        <p:sp>
          <p:nvSpPr>
            <p:cNvPr id="862" name="Google Shape;862;p96"/>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6"/>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96"/>
          <p:cNvSpPr/>
          <p:nvPr/>
        </p:nvSpPr>
        <p:spPr>
          <a:xfrm>
            <a:off x="5569620" y="2151462"/>
            <a:ext cx="440106" cy="421373"/>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96"/>
          <p:cNvGrpSpPr/>
          <p:nvPr/>
        </p:nvGrpSpPr>
        <p:grpSpPr>
          <a:xfrm>
            <a:off x="1351900" y="2151185"/>
            <a:ext cx="420796" cy="421914"/>
            <a:chOff x="-2060175" y="2768875"/>
            <a:chExt cx="291450" cy="292225"/>
          </a:xfrm>
        </p:grpSpPr>
        <p:sp>
          <p:nvSpPr>
            <p:cNvPr id="866" name="Google Shape;866;p96"/>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6"/>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96"/>
          <p:cNvSpPr txBox="1"/>
          <p:nvPr>
            <p:ph idx="1" type="subTitle"/>
          </p:nvPr>
        </p:nvSpPr>
        <p:spPr>
          <a:xfrm>
            <a:off x="521600" y="2856100"/>
            <a:ext cx="2245200" cy="83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Brand </a:t>
            </a:r>
            <a:endParaRPr sz="1300"/>
          </a:p>
          <a:p>
            <a:pPr indent="-311150" lvl="0" marL="457200" rtl="0" algn="l">
              <a:spcBef>
                <a:spcPts val="0"/>
              </a:spcBef>
              <a:spcAft>
                <a:spcPts val="0"/>
              </a:spcAft>
              <a:buSzPts val="1300"/>
              <a:buChar char="●"/>
            </a:pPr>
            <a:r>
              <a:rPr lang="en" sz="1300"/>
              <a:t>Color </a:t>
            </a:r>
            <a:endParaRPr sz="1300"/>
          </a:p>
          <a:p>
            <a:pPr indent="-311150" lvl="0" marL="457200" rtl="0" algn="l">
              <a:spcBef>
                <a:spcPts val="0"/>
              </a:spcBef>
              <a:spcAft>
                <a:spcPts val="0"/>
              </a:spcAft>
              <a:buSzPts val="1300"/>
              <a:buChar char="●"/>
            </a:pPr>
            <a:r>
              <a:rPr lang="en" sz="1300"/>
              <a:t>Item type </a:t>
            </a:r>
            <a:endParaRPr sz="1300"/>
          </a:p>
          <a:p>
            <a:pPr indent="-311150" lvl="0" marL="457200" rtl="0" algn="l">
              <a:spcBef>
                <a:spcPts val="0"/>
              </a:spcBef>
              <a:spcAft>
                <a:spcPts val="0"/>
              </a:spcAft>
              <a:buSzPts val="1300"/>
              <a:buChar char="●"/>
            </a:pPr>
            <a:r>
              <a:rPr lang="en" sz="1300"/>
              <a:t>Additional Details</a:t>
            </a:r>
            <a:endParaRPr/>
          </a:p>
        </p:txBody>
      </p:sp>
      <p:sp>
        <p:nvSpPr>
          <p:cNvPr id="869" name="Google Shape;869;p96"/>
          <p:cNvSpPr txBox="1"/>
          <p:nvPr>
            <p:ph idx="2" type="subTitle"/>
          </p:nvPr>
        </p:nvSpPr>
        <p:spPr>
          <a:xfrm>
            <a:off x="2652600" y="2914675"/>
            <a:ext cx="1891200" cy="845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Approximately when the item was lost/found</a:t>
            </a:r>
            <a:endParaRPr/>
          </a:p>
        </p:txBody>
      </p:sp>
      <p:sp>
        <p:nvSpPr>
          <p:cNvPr id="870" name="Google Shape;870;p96"/>
          <p:cNvSpPr txBox="1"/>
          <p:nvPr>
            <p:ph idx="3" type="subTitle"/>
          </p:nvPr>
        </p:nvSpPr>
        <p:spPr>
          <a:xfrm>
            <a:off x="4950350" y="2911563"/>
            <a:ext cx="1381200" cy="84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Optional image of the item</a:t>
            </a:r>
            <a:endParaRPr/>
          </a:p>
        </p:txBody>
      </p:sp>
      <p:sp>
        <p:nvSpPr>
          <p:cNvPr id="871" name="Google Shape;871;p96"/>
          <p:cNvSpPr txBox="1"/>
          <p:nvPr>
            <p:ph idx="4" type="subTitle"/>
          </p:nvPr>
        </p:nvSpPr>
        <p:spPr>
          <a:xfrm>
            <a:off x="6684925" y="2906375"/>
            <a:ext cx="1792800" cy="8457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Location of where the item was lost/found</a:t>
            </a:r>
            <a:endParaRPr/>
          </a:p>
        </p:txBody>
      </p:sp>
      <p:sp>
        <p:nvSpPr>
          <p:cNvPr id="872" name="Google Shape;872;p96"/>
          <p:cNvSpPr txBox="1"/>
          <p:nvPr>
            <p:ph idx="5" type="subTitle"/>
          </p:nvPr>
        </p:nvSpPr>
        <p:spPr>
          <a:xfrm>
            <a:off x="871700" y="2603800"/>
            <a:ext cx="1381200" cy="4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ITEM DETAILS</a:t>
            </a:r>
            <a:endParaRPr/>
          </a:p>
        </p:txBody>
      </p:sp>
      <p:sp>
        <p:nvSpPr>
          <p:cNvPr id="873" name="Google Shape;873;p96"/>
          <p:cNvSpPr txBox="1"/>
          <p:nvPr>
            <p:ph idx="6" type="subTitle"/>
          </p:nvPr>
        </p:nvSpPr>
        <p:spPr>
          <a:xfrm>
            <a:off x="2957400" y="2596675"/>
            <a:ext cx="1381200" cy="4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TIME </a:t>
            </a:r>
            <a:endParaRPr/>
          </a:p>
        </p:txBody>
      </p:sp>
      <p:sp>
        <p:nvSpPr>
          <p:cNvPr id="874" name="Google Shape;874;p96"/>
          <p:cNvSpPr txBox="1"/>
          <p:nvPr>
            <p:ph idx="7" type="subTitle"/>
          </p:nvPr>
        </p:nvSpPr>
        <p:spPr>
          <a:xfrm>
            <a:off x="5027449" y="2596388"/>
            <a:ext cx="1381200" cy="4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IMAGE</a:t>
            </a:r>
            <a:endParaRPr/>
          </a:p>
        </p:txBody>
      </p:sp>
      <p:sp>
        <p:nvSpPr>
          <p:cNvPr id="875" name="Google Shape;875;p96"/>
          <p:cNvSpPr txBox="1"/>
          <p:nvPr>
            <p:ph idx="8" type="subTitle"/>
          </p:nvPr>
        </p:nvSpPr>
        <p:spPr>
          <a:xfrm>
            <a:off x="7094798" y="2593780"/>
            <a:ext cx="1381200" cy="4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LOCATION</a:t>
            </a:r>
            <a:endParaRPr/>
          </a:p>
        </p:txBody>
      </p:sp>
      <p:grpSp>
        <p:nvGrpSpPr>
          <p:cNvPr id="876" name="Google Shape;876;p96"/>
          <p:cNvGrpSpPr/>
          <p:nvPr/>
        </p:nvGrpSpPr>
        <p:grpSpPr>
          <a:xfrm>
            <a:off x="3460773" y="2182441"/>
            <a:ext cx="420789" cy="421371"/>
            <a:chOff x="-30806075" y="2657050"/>
            <a:chExt cx="291425" cy="291425"/>
          </a:xfrm>
        </p:grpSpPr>
        <p:sp>
          <p:nvSpPr>
            <p:cNvPr id="877" name="Google Shape;877;p96"/>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6"/>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6"/>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7"/>
          <p:cNvSpPr/>
          <p:nvPr/>
        </p:nvSpPr>
        <p:spPr>
          <a:xfrm rot="-5400000">
            <a:off x="7959625" y="2385862"/>
            <a:ext cx="818425" cy="1076650"/>
          </a:xfrm>
          <a:prstGeom prst="flowChartPreparation">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885" name="Google Shape;885;p97"/>
          <p:cNvSpPr txBox="1"/>
          <p:nvPr>
            <p:ph type="ctrTitle"/>
          </p:nvPr>
        </p:nvSpPr>
        <p:spPr>
          <a:xfrm flipH="1">
            <a:off x="457275" y="1931475"/>
            <a:ext cx="2875200" cy="12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Dashboard</a:t>
            </a:r>
            <a:endParaRPr sz="3600"/>
          </a:p>
        </p:txBody>
      </p:sp>
      <p:sp>
        <p:nvSpPr>
          <p:cNvPr id="886" name="Google Shape;886;p97"/>
          <p:cNvSpPr txBox="1"/>
          <p:nvPr>
            <p:ph idx="2" type="subTitle"/>
          </p:nvPr>
        </p:nvSpPr>
        <p:spPr>
          <a:xfrm>
            <a:off x="5131550" y="3103476"/>
            <a:ext cx="3242700" cy="12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Show a list of all the found and </a:t>
            </a:r>
            <a:endParaRPr>
              <a:solidFill>
                <a:schemeClr val="accent6"/>
              </a:solidFill>
            </a:endParaRPr>
          </a:p>
          <a:p>
            <a:pPr indent="0" lvl="0" marL="0" rtl="0" algn="l">
              <a:spcBef>
                <a:spcPts val="0"/>
              </a:spcBef>
              <a:spcAft>
                <a:spcPts val="0"/>
              </a:spcAft>
              <a:buNone/>
            </a:pPr>
            <a:r>
              <a:rPr lang="en">
                <a:solidFill>
                  <a:schemeClr val="accent6"/>
                </a:solidFill>
              </a:rPr>
              <a:t>lost items</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Display all </a:t>
            </a:r>
            <a:r>
              <a:rPr lang="en">
                <a:solidFill>
                  <a:schemeClr val="accent6"/>
                </a:solidFill>
              </a:rPr>
              <a:t>available</a:t>
            </a:r>
            <a:r>
              <a:rPr lang="en">
                <a:solidFill>
                  <a:schemeClr val="accent6"/>
                </a:solidFill>
              </a:rPr>
              <a:t> matches</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Mark if they matches is rejected or claim</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887" name="Google Shape;887;p97"/>
          <p:cNvSpPr txBox="1"/>
          <p:nvPr>
            <p:ph idx="2" type="subTitle"/>
          </p:nvPr>
        </p:nvSpPr>
        <p:spPr>
          <a:xfrm>
            <a:off x="4979750" y="821476"/>
            <a:ext cx="3546300" cy="11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Show a list of their </a:t>
            </a:r>
            <a:r>
              <a:rPr lang="en">
                <a:solidFill>
                  <a:schemeClr val="accent6"/>
                </a:solidFill>
              </a:rPr>
              <a:t>submitted</a:t>
            </a:r>
            <a:r>
              <a:rPr lang="en">
                <a:solidFill>
                  <a:schemeClr val="accent6"/>
                </a:solidFill>
              </a:rPr>
              <a:t> lost item</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View their matching item if there is any</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457200" rtl="0" algn="l">
              <a:spcBef>
                <a:spcPts val="0"/>
              </a:spcBef>
              <a:spcAft>
                <a:spcPts val="0"/>
              </a:spcAft>
              <a:buNone/>
            </a:pPr>
            <a:r>
              <a:t/>
            </a:r>
            <a:endParaRPr>
              <a:solidFill>
                <a:schemeClr val="accent6"/>
              </a:solidFill>
            </a:endParaRPr>
          </a:p>
        </p:txBody>
      </p:sp>
      <p:sp>
        <p:nvSpPr>
          <p:cNvPr id="888" name="Google Shape;888;p97"/>
          <p:cNvSpPr/>
          <p:nvPr/>
        </p:nvSpPr>
        <p:spPr>
          <a:xfrm rot="-5400000">
            <a:off x="3927325" y="56925"/>
            <a:ext cx="907425" cy="1114125"/>
          </a:xfrm>
          <a:prstGeom prst="flowChartPreparation">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889" name="Google Shape;889;p97"/>
          <p:cNvSpPr txBox="1"/>
          <p:nvPr/>
        </p:nvSpPr>
        <p:spPr>
          <a:xfrm>
            <a:off x="4053050" y="358900"/>
            <a:ext cx="9267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Condensed"/>
                <a:ea typeface="Roboto Condensed"/>
                <a:cs typeface="Roboto Condensed"/>
                <a:sym typeface="Roboto Condensed"/>
              </a:rPr>
              <a:t>User</a:t>
            </a:r>
            <a:endParaRPr b="1" sz="1800">
              <a:solidFill>
                <a:schemeClr val="lt1"/>
              </a:solidFill>
              <a:latin typeface="Roboto Condensed"/>
              <a:ea typeface="Roboto Condensed"/>
              <a:cs typeface="Roboto Condensed"/>
              <a:sym typeface="Roboto Condensed"/>
            </a:endParaRPr>
          </a:p>
        </p:txBody>
      </p:sp>
      <p:sp>
        <p:nvSpPr>
          <p:cNvPr id="890" name="Google Shape;890;p97"/>
          <p:cNvSpPr txBox="1"/>
          <p:nvPr/>
        </p:nvSpPr>
        <p:spPr>
          <a:xfrm>
            <a:off x="7830463" y="2687075"/>
            <a:ext cx="10767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Condensed"/>
                <a:ea typeface="Roboto Condensed"/>
                <a:cs typeface="Roboto Condensed"/>
                <a:sym typeface="Roboto Condensed"/>
              </a:rPr>
              <a:t>Recorder</a:t>
            </a:r>
            <a:endParaRPr b="1"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8"/>
          <p:cNvSpPr txBox="1"/>
          <p:nvPr>
            <p:ph type="ctrTitle"/>
          </p:nvPr>
        </p:nvSpPr>
        <p:spPr>
          <a:xfrm>
            <a:off x="1250675" y="16228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DOES MATCHING WORK?</a:t>
            </a:r>
            <a:endParaRPr/>
          </a:p>
        </p:txBody>
      </p:sp>
      <p:cxnSp>
        <p:nvCxnSpPr>
          <p:cNvPr id="896" name="Google Shape;896;p98"/>
          <p:cNvCxnSpPr/>
          <p:nvPr/>
        </p:nvCxnSpPr>
        <p:spPr>
          <a:xfrm>
            <a:off x="3681150" y="2495550"/>
            <a:ext cx="1797900" cy="0"/>
          </a:xfrm>
          <a:prstGeom prst="straightConnector1">
            <a:avLst/>
          </a:prstGeom>
          <a:noFill/>
          <a:ln cap="flat" cmpd="sng" w="19050">
            <a:solidFill>
              <a:schemeClr val="lt1"/>
            </a:solidFill>
            <a:prstDash val="solid"/>
            <a:round/>
            <a:headEnd len="med" w="med" type="none"/>
            <a:tailEnd len="med" w="med" type="none"/>
          </a:ln>
        </p:spPr>
      </p:cxnSp>
      <p:grpSp>
        <p:nvGrpSpPr>
          <p:cNvPr id="897" name="Google Shape;897;p98"/>
          <p:cNvGrpSpPr/>
          <p:nvPr/>
        </p:nvGrpSpPr>
        <p:grpSpPr>
          <a:xfrm>
            <a:off x="4419166" y="736774"/>
            <a:ext cx="321859" cy="424225"/>
            <a:chOff x="-4178875" y="2405775"/>
            <a:chExt cx="222925" cy="293825"/>
          </a:xfrm>
        </p:grpSpPr>
        <p:sp>
          <p:nvSpPr>
            <p:cNvPr id="898" name="Google Shape;898;p98"/>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8"/>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8"/>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1" name="Google Shape;901;p98"/>
          <p:cNvPicPr preferRelativeResize="0"/>
          <p:nvPr/>
        </p:nvPicPr>
        <p:blipFill rotWithShape="1">
          <a:blip r:embed="rId3">
            <a:alphaModFix/>
          </a:blip>
          <a:srcRect b="8173" l="0" r="0" t="5975"/>
          <a:stretch/>
        </p:blipFill>
        <p:spPr>
          <a:xfrm>
            <a:off x="809025" y="2422275"/>
            <a:ext cx="7636100" cy="227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9"/>
          <p:cNvSpPr txBox="1"/>
          <p:nvPr>
            <p:ph type="title"/>
          </p:nvPr>
        </p:nvSpPr>
        <p:spPr>
          <a:xfrm>
            <a:off x="2164650" y="245302"/>
            <a:ext cx="8529300" cy="7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GROK AI MATCHING PROMPT</a:t>
            </a:r>
            <a:endParaRPr/>
          </a:p>
        </p:txBody>
      </p:sp>
      <p:pic>
        <p:nvPicPr>
          <p:cNvPr id="907" name="Google Shape;907;p99"/>
          <p:cNvPicPr preferRelativeResize="0"/>
          <p:nvPr/>
        </p:nvPicPr>
        <p:blipFill>
          <a:blip r:embed="rId3">
            <a:alphaModFix/>
          </a:blip>
          <a:stretch>
            <a:fillRect/>
          </a:stretch>
        </p:blipFill>
        <p:spPr>
          <a:xfrm>
            <a:off x="927450" y="1084877"/>
            <a:ext cx="7085602" cy="38357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0"/>
          <p:cNvSpPr/>
          <p:nvPr/>
        </p:nvSpPr>
        <p:spPr>
          <a:xfrm>
            <a:off x="573524" y="1808602"/>
            <a:ext cx="1425352" cy="111328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00"/>
          <p:cNvSpPr/>
          <p:nvPr/>
        </p:nvSpPr>
        <p:spPr>
          <a:xfrm>
            <a:off x="705915" y="1913444"/>
            <a:ext cx="1160517" cy="905923"/>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00"/>
          <p:cNvSpPr/>
          <p:nvPr/>
        </p:nvSpPr>
        <p:spPr>
          <a:xfrm>
            <a:off x="705915" y="1913444"/>
            <a:ext cx="1160517" cy="905923"/>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00"/>
          <p:cNvSpPr/>
          <p:nvPr/>
        </p:nvSpPr>
        <p:spPr>
          <a:xfrm>
            <a:off x="705915" y="1911112"/>
            <a:ext cx="1160517" cy="908255"/>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00"/>
          <p:cNvSpPr txBox="1"/>
          <p:nvPr>
            <p:ph type="title"/>
          </p:nvPr>
        </p:nvSpPr>
        <p:spPr>
          <a:xfrm>
            <a:off x="2425975" y="296450"/>
            <a:ext cx="492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Traditional ALGORITHM</a:t>
            </a:r>
            <a:endParaRPr/>
          </a:p>
        </p:txBody>
      </p:sp>
      <p:sp>
        <p:nvSpPr>
          <p:cNvPr id="917" name="Google Shape;917;p100"/>
          <p:cNvSpPr txBox="1"/>
          <p:nvPr>
            <p:ph idx="1" type="subTitle"/>
          </p:nvPr>
        </p:nvSpPr>
        <p:spPr>
          <a:xfrm>
            <a:off x="555625" y="3293858"/>
            <a:ext cx="1381200" cy="8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atch letter for letter since the brands have a specific wording </a:t>
            </a:r>
            <a:endParaRPr/>
          </a:p>
          <a:p>
            <a:pPr indent="0" lvl="0" marL="0" rtl="0" algn="ctr">
              <a:spcBef>
                <a:spcPts val="0"/>
              </a:spcBef>
              <a:spcAft>
                <a:spcPts val="1600"/>
              </a:spcAft>
              <a:buClr>
                <a:schemeClr val="dk1"/>
              </a:buClr>
              <a:buSzPts val="1100"/>
              <a:buFont typeface="Arial"/>
              <a:buNone/>
            </a:pPr>
            <a:r>
              <a:t/>
            </a:r>
            <a:endParaRPr/>
          </a:p>
        </p:txBody>
      </p:sp>
      <p:sp>
        <p:nvSpPr>
          <p:cNvPr id="918" name="Google Shape;918;p100"/>
          <p:cNvSpPr txBox="1"/>
          <p:nvPr>
            <p:ph idx="2" type="subTitle"/>
          </p:nvPr>
        </p:nvSpPr>
        <p:spPr>
          <a:xfrm>
            <a:off x="2553900" y="3395850"/>
            <a:ext cx="2280000" cy="8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first if the wording is the same, </a:t>
            </a:r>
            <a:r>
              <a:rPr lang="en"/>
              <a:t>if not, use api to find it’s synonym match with one another. Ex: wallet and purse would match since they are synonym according to API</a:t>
            </a:r>
            <a:endParaRPr/>
          </a:p>
          <a:p>
            <a:pPr indent="0" lvl="0" marL="0" rtl="0" algn="ctr">
              <a:spcBef>
                <a:spcPts val="0"/>
              </a:spcBef>
              <a:spcAft>
                <a:spcPts val="1600"/>
              </a:spcAft>
              <a:buClr>
                <a:schemeClr val="dk1"/>
              </a:buClr>
              <a:buSzPts val="1100"/>
              <a:buFont typeface="Arial"/>
              <a:buNone/>
            </a:pPr>
            <a:r>
              <a:t/>
            </a:r>
            <a:endParaRPr/>
          </a:p>
        </p:txBody>
      </p:sp>
      <p:sp>
        <p:nvSpPr>
          <p:cNvPr id="919" name="Google Shape;919;p100"/>
          <p:cNvSpPr txBox="1"/>
          <p:nvPr>
            <p:ph idx="3" type="subTitle"/>
          </p:nvPr>
        </p:nvSpPr>
        <p:spPr>
          <a:xfrm>
            <a:off x="5249875" y="3405725"/>
            <a:ext cx="1708200" cy="8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Calculated</a:t>
            </a:r>
            <a:r>
              <a:rPr lang="en"/>
              <a:t> </a:t>
            </a:r>
            <a:r>
              <a:rPr lang="en"/>
              <a:t>using</a:t>
            </a:r>
            <a:r>
              <a:rPr lang="en"/>
              <a:t> the same method as item type </a:t>
            </a:r>
            <a:endParaRPr/>
          </a:p>
          <a:p>
            <a:pPr indent="0" lvl="0" marL="0" rtl="0" algn="l">
              <a:spcBef>
                <a:spcPts val="0"/>
              </a:spcBef>
              <a:spcAft>
                <a:spcPts val="0"/>
              </a:spcAft>
              <a:buNone/>
            </a:pPr>
            <a:r>
              <a:rPr lang="en"/>
              <a:t>Ex: red and </a:t>
            </a:r>
            <a:r>
              <a:rPr lang="en"/>
              <a:t>crimson</a:t>
            </a:r>
            <a:r>
              <a:rPr lang="en"/>
              <a:t> would match </a:t>
            </a:r>
            <a:endParaRPr/>
          </a:p>
        </p:txBody>
      </p:sp>
      <p:sp>
        <p:nvSpPr>
          <p:cNvPr id="920" name="Google Shape;920;p100"/>
          <p:cNvSpPr txBox="1"/>
          <p:nvPr>
            <p:ph idx="4" type="subTitle"/>
          </p:nvPr>
        </p:nvSpPr>
        <p:spPr>
          <a:xfrm>
            <a:off x="7177125" y="3411795"/>
            <a:ext cx="1397100" cy="8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atch if the lost item date is earlier than the found item date </a:t>
            </a:r>
            <a:endParaRPr/>
          </a:p>
          <a:p>
            <a:pPr indent="0" lvl="0" marL="0" rtl="0" algn="ctr">
              <a:spcBef>
                <a:spcPts val="0"/>
              </a:spcBef>
              <a:spcAft>
                <a:spcPts val="1600"/>
              </a:spcAft>
              <a:buClr>
                <a:schemeClr val="dk1"/>
              </a:buClr>
              <a:buSzPts val="1100"/>
              <a:buFont typeface="Arial"/>
              <a:buNone/>
            </a:pPr>
            <a:r>
              <a:t/>
            </a:r>
            <a:endParaRPr/>
          </a:p>
        </p:txBody>
      </p:sp>
      <p:sp>
        <p:nvSpPr>
          <p:cNvPr id="921" name="Google Shape;921;p100"/>
          <p:cNvSpPr txBox="1"/>
          <p:nvPr/>
        </p:nvSpPr>
        <p:spPr>
          <a:xfrm>
            <a:off x="792702" y="2042303"/>
            <a:ext cx="987000" cy="4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Squada One"/>
                <a:ea typeface="Squada One"/>
                <a:cs typeface="Squada One"/>
                <a:sym typeface="Squada One"/>
              </a:rPr>
              <a:t>Brand</a:t>
            </a:r>
            <a:endParaRPr sz="2400">
              <a:solidFill>
                <a:schemeClr val="lt1"/>
              </a:solidFill>
              <a:latin typeface="Squada One"/>
              <a:ea typeface="Squada One"/>
              <a:cs typeface="Squada One"/>
              <a:sym typeface="Squada One"/>
            </a:endParaRPr>
          </a:p>
        </p:txBody>
      </p:sp>
      <p:cxnSp>
        <p:nvCxnSpPr>
          <p:cNvPr id="922" name="Google Shape;922;p100"/>
          <p:cNvCxnSpPr/>
          <p:nvPr/>
        </p:nvCxnSpPr>
        <p:spPr>
          <a:xfrm>
            <a:off x="1322425" y="2834188"/>
            <a:ext cx="0" cy="282600"/>
          </a:xfrm>
          <a:prstGeom prst="straightConnector1">
            <a:avLst/>
          </a:prstGeom>
          <a:noFill/>
          <a:ln cap="flat" cmpd="sng" w="19050">
            <a:solidFill>
              <a:schemeClr val="lt1"/>
            </a:solidFill>
            <a:prstDash val="solid"/>
            <a:round/>
            <a:headEnd len="med" w="med" type="none"/>
            <a:tailEnd len="med" w="med" type="diamond"/>
          </a:ln>
        </p:spPr>
      </p:cxnSp>
      <p:sp>
        <p:nvSpPr>
          <p:cNvPr id="923" name="Google Shape;923;p100"/>
          <p:cNvSpPr/>
          <p:nvPr/>
        </p:nvSpPr>
        <p:spPr>
          <a:xfrm>
            <a:off x="2859524" y="1808602"/>
            <a:ext cx="1425352" cy="111328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00"/>
          <p:cNvSpPr/>
          <p:nvPr/>
        </p:nvSpPr>
        <p:spPr>
          <a:xfrm>
            <a:off x="2991915" y="1913444"/>
            <a:ext cx="1160517" cy="905923"/>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00"/>
          <p:cNvSpPr/>
          <p:nvPr/>
        </p:nvSpPr>
        <p:spPr>
          <a:xfrm>
            <a:off x="2991915" y="1913444"/>
            <a:ext cx="1160517" cy="905923"/>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00"/>
          <p:cNvSpPr/>
          <p:nvPr/>
        </p:nvSpPr>
        <p:spPr>
          <a:xfrm>
            <a:off x="2991915" y="1911112"/>
            <a:ext cx="1160517" cy="908255"/>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00"/>
          <p:cNvSpPr txBox="1"/>
          <p:nvPr/>
        </p:nvSpPr>
        <p:spPr>
          <a:xfrm>
            <a:off x="3078702" y="1889903"/>
            <a:ext cx="987000" cy="4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Squada One"/>
                <a:ea typeface="Squada One"/>
                <a:cs typeface="Squada One"/>
                <a:sym typeface="Squada One"/>
              </a:rPr>
              <a:t>Item</a:t>
            </a:r>
            <a:endParaRPr sz="2400">
              <a:solidFill>
                <a:schemeClr val="lt1"/>
              </a:solidFill>
              <a:latin typeface="Squada One"/>
              <a:ea typeface="Squada One"/>
              <a:cs typeface="Squada One"/>
              <a:sym typeface="Squada One"/>
            </a:endParaRPr>
          </a:p>
          <a:p>
            <a:pPr indent="0" lvl="0" marL="0" rtl="0" algn="ctr">
              <a:spcBef>
                <a:spcPts val="0"/>
              </a:spcBef>
              <a:spcAft>
                <a:spcPts val="0"/>
              </a:spcAft>
              <a:buNone/>
            </a:pPr>
            <a:r>
              <a:rPr lang="en" sz="2400">
                <a:solidFill>
                  <a:schemeClr val="lt1"/>
                </a:solidFill>
                <a:latin typeface="Squada One"/>
                <a:ea typeface="Squada One"/>
                <a:cs typeface="Squada One"/>
                <a:sym typeface="Squada One"/>
              </a:rPr>
              <a:t>Type</a:t>
            </a:r>
            <a:endParaRPr sz="2400">
              <a:solidFill>
                <a:schemeClr val="lt1"/>
              </a:solidFill>
              <a:latin typeface="Squada One"/>
              <a:ea typeface="Squada One"/>
              <a:cs typeface="Squada One"/>
              <a:sym typeface="Squada One"/>
            </a:endParaRPr>
          </a:p>
        </p:txBody>
      </p:sp>
      <p:cxnSp>
        <p:nvCxnSpPr>
          <p:cNvPr id="928" name="Google Shape;928;p100"/>
          <p:cNvCxnSpPr/>
          <p:nvPr/>
        </p:nvCxnSpPr>
        <p:spPr>
          <a:xfrm>
            <a:off x="3608425" y="2834188"/>
            <a:ext cx="0" cy="282600"/>
          </a:xfrm>
          <a:prstGeom prst="straightConnector1">
            <a:avLst/>
          </a:prstGeom>
          <a:noFill/>
          <a:ln cap="flat" cmpd="sng" w="19050">
            <a:solidFill>
              <a:schemeClr val="lt1"/>
            </a:solidFill>
            <a:prstDash val="solid"/>
            <a:round/>
            <a:headEnd len="med" w="med" type="none"/>
            <a:tailEnd len="med" w="med" type="diamond"/>
          </a:ln>
        </p:spPr>
      </p:cxnSp>
      <p:sp>
        <p:nvSpPr>
          <p:cNvPr id="929" name="Google Shape;929;p100"/>
          <p:cNvSpPr/>
          <p:nvPr/>
        </p:nvSpPr>
        <p:spPr>
          <a:xfrm>
            <a:off x="5219886" y="1808602"/>
            <a:ext cx="1425352" cy="111328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0"/>
          <p:cNvSpPr/>
          <p:nvPr/>
        </p:nvSpPr>
        <p:spPr>
          <a:xfrm>
            <a:off x="5352277" y="1913444"/>
            <a:ext cx="1160517" cy="905923"/>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00"/>
          <p:cNvSpPr/>
          <p:nvPr/>
        </p:nvSpPr>
        <p:spPr>
          <a:xfrm>
            <a:off x="5352277" y="1913444"/>
            <a:ext cx="1160517" cy="905923"/>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00"/>
          <p:cNvSpPr/>
          <p:nvPr/>
        </p:nvSpPr>
        <p:spPr>
          <a:xfrm>
            <a:off x="5352277" y="1911112"/>
            <a:ext cx="1160517" cy="908255"/>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00"/>
          <p:cNvSpPr txBox="1"/>
          <p:nvPr/>
        </p:nvSpPr>
        <p:spPr>
          <a:xfrm>
            <a:off x="5439064" y="2042303"/>
            <a:ext cx="987000" cy="4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Squada One"/>
                <a:ea typeface="Squada One"/>
                <a:cs typeface="Squada One"/>
                <a:sym typeface="Squada One"/>
              </a:rPr>
              <a:t>Color</a:t>
            </a:r>
            <a:endParaRPr sz="2400">
              <a:solidFill>
                <a:schemeClr val="lt1"/>
              </a:solidFill>
              <a:latin typeface="Squada One"/>
              <a:ea typeface="Squada One"/>
              <a:cs typeface="Squada One"/>
              <a:sym typeface="Squada One"/>
            </a:endParaRPr>
          </a:p>
        </p:txBody>
      </p:sp>
      <p:cxnSp>
        <p:nvCxnSpPr>
          <p:cNvPr id="934" name="Google Shape;934;p100"/>
          <p:cNvCxnSpPr/>
          <p:nvPr/>
        </p:nvCxnSpPr>
        <p:spPr>
          <a:xfrm>
            <a:off x="5968788" y="2834188"/>
            <a:ext cx="0" cy="282600"/>
          </a:xfrm>
          <a:prstGeom prst="straightConnector1">
            <a:avLst/>
          </a:prstGeom>
          <a:noFill/>
          <a:ln cap="flat" cmpd="sng" w="19050">
            <a:solidFill>
              <a:schemeClr val="lt1"/>
            </a:solidFill>
            <a:prstDash val="solid"/>
            <a:round/>
            <a:headEnd len="med" w="med" type="none"/>
            <a:tailEnd len="med" w="med" type="diamond"/>
          </a:ln>
        </p:spPr>
      </p:cxnSp>
      <p:sp>
        <p:nvSpPr>
          <p:cNvPr id="935" name="Google Shape;935;p100"/>
          <p:cNvSpPr/>
          <p:nvPr/>
        </p:nvSpPr>
        <p:spPr>
          <a:xfrm>
            <a:off x="7162999" y="1808602"/>
            <a:ext cx="1425352" cy="111328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00"/>
          <p:cNvSpPr/>
          <p:nvPr/>
        </p:nvSpPr>
        <p:spPr>
          <a:xfrm>
            <a:off x="7295390" y="1913444"/>
            <a:ext cx="1160517" cy="905923"/>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00"/>
          <p:cNvSpPr/>
          <p:nvPr/>
        </p:nvSpPr>
        <p:spPr>
          <a:xfrm>
            <a:off x="7295390" y="1913444"/>
            <a:ext cx="1160517" cy="905923"/>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00"/>
          <p:cNvSpPr/>
          <p:nvPr/>
        </p:nvSpPr>
        <p:spPr>
          <a:xfrm>
            <a:off x="7295390" y="1911112"/>
            <a:ext cx="1160517" cy="908255"/>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00"/>
          <p:cNvSpPr txBox="1"/>
          <p:nvPr/>
        </p:nvSpPr>
        <p:spPr>
          <a:xfrm>
            <a:off x="7382177" y="2042303"/>
            <a:ext cx="987000" cy="4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Squada One"/>
                <a:ea typeface="Squada One"/>
                <a:cs typeface="Squada One"/>
                <a:sym typeface="Squada One"/>
              </a:rPr>
              <a:t>Date</a:t>
            </a:r>
            <a:endParaRPr sz="2400">
              <a:solidFill>
                <a:schemeClr val="lt1"/>
              </a:solidFill>
              <a:latin typeface="Squada One"/>
              <a:ea typeface="Squada One"/>
              <a:cs typeface="Squada One"/>
              <a:sym typeface="Squada One"/>
            </a:endParaRPr>
          </a:p>
        </p:txBody>
      </p:sp>
      <p:cxnSp>
        <p:nvCxnSpPr>
          <p:cNvPr id="940" name="Google Shape;940;p100"/>
          <p:cNvCxnSpPr/>
          <p:nvPr/>
        </p:nvCxnSpPr>
        <p:spPr>
          <a:xfrm>
            <a:off x="7799425" y="2834188"/>
            <a:ext cx="0" cy="282600"/>
          </a:xfrm>
          <a:prstGeom prst="straightConnector1">
            <a:avLst/>
          </a:prstGeom>
          <a:noFill/>
          <a:ln cap="flat" cmpd="sng" w="19050">
            <a:solidFill>
              <a:schemeClr val="lt1"/>
            </a:solidFill>
            <a:prstDash val="solid"/>
            <a:round/>
            <a:headEnd len="med" w="med" type="none"/>
            <a:tailEnd len="med" w="med" type="diamond"/>
          </a:ln>
        </p:spPr>
      </p:cxnSp>
      <p:sp>
        <p:nvSpPr>
          <p:cNvPr id="941" name="Google Shape;941;p100"/>
          <p:cNvSpPr txBox="1"/>
          <p:nvPr/>
        </p:nvSpPr>
        <p:spPr>
          <a:xfrm>
            <a:off x="804550" y="1203050"/>
            <a:ext cx="7392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Condensed Light"/>
                <a:ea typeface="Roboto Condensed Light"/>
                <a:cs typeface="Roboto Condensed Light"/>
                <a:sym typeface="Roboto Condensed Light"/>
              </a:rPr>
              <a:t>    20%				     50%				     20%			       10%</a:t>
            </a:r>
            <a:endParaRPr sz="18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01"/>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SECURITY</a:t>
            </a:r>
            <a:endParaRPr/>
          </a:p>
        </p:txBody>
      </p:sp>
      <p:sp>
        <p:nvSpPr>
          <p:cNvPr id="947" name="Google Shape;947;p101"/>
          <p:cNvSpPr txBox="1"/>
          <p:nvPr>
            <p:ph idx="2" type="ctrTitle"/>
          </p:nvPr>
        </p:nvSpPr>
        <p:spPr>
          <a:xfrm>
            <a:off x="3675800" y="2096100"/>
            <a:ext cx="1841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EMAIL</a:t>
            </a:r>
            <a:endParaRPr sz="2500"/>
          </a:p>
          <a:p>
            <a:pPr indent="0" lvl="0" marL="0" rtl="0" algn="ctr">
              <a:spcBef>
                <a:spcPts val="0"/>
              </a:spcBef>
              <a:spcAft>
                <a:spcPts val="0"/>
              </a:spcAft>
              <a:buNone/>
            </a:pPr>
            <a:r>
              <a:rPr lang="en" sz="2500"/>
              <a:t>VERIFICATION</a:t>
            </a:r>
            <a:endParaRPr sz="2500"/>
          </a:p>
        </p:txBody>
      </p:sp>
      <p:sp>
        <p:nvSpPr>
          <p:cNvPr id="948" name="Google Shape;948;p101"/>
          <p:cNvSpPr txBox="1"/>
          <p:nvPr>
            <p:ph idx="5" type="ctrTitle"/>
          </p:nvPr>
        </p:nvSpPr>
        <p:spPr>
          <a:xfrm>
            <a:off x="1413972" y="1943700"/>
            <a:ext cx="1888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SQL INJECTION</a:t>
            </a:r>
            <a:endParaRPr sz="2500"/>
          </a:p>
        </p:txBody>
      </p:sp>
      <p:sp>
        <p:nvSpPr>
          <p:cNvPr id="949" name="Google Shape;949;p101"/>
          <p:cNvSpPr txBox="1"/>
          <p:nvPr>
            <p:ph idx="2" type="ctrTitle"/>
          </p:nvPr>
        </p:nvSpPr>
        <p:spPr>
          <a:xfrm>
            <a:off x="5885600" y="2096100"/>
            <a:ext cx="1841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RECORDER CODES</a:t>
            </a:r>
            <a:endParaRPr sz="2500"/>
          </a:p>
        </p:txBody>
      </p:sp>
      <p:sp>
        <p:nvSpPr>
          <p:cNvPr id="950" name="Google Shape;950;p101"/>
          <p:cNvSpPr txBox="1"/>
          <p:nvPr>
            <p:ph idx="2" type="ctrTitle"/>
          </p:nvPr>
        </p:nvSpPr>
        <p:spPr>
          <a:xfrm>
            <a:off x="1466000" y="3696300"/>
            <a:ext cx="1841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ENVIRONMENT VARIABLES</a:t>
            </a:r>
            <a:endParaRPr sz="2500"/>
          </a:p>
        </p:txBody>
      </p:sp>
      <p:sp>
        <p:nvSpPr>
          <p:cNvPr id="951" name="Google Shape;951;p101"/>
          <p:cNvSpPr txBox="1"/>
          <p:nvPr>
            <p:ph idx="2" type="ctrTitle"/>
          </p:nvPr>
        </p:nvSpPr>
        <p:spPr>
          <a:xfrm>
            <a:off x="3675800" y="3696300"/>
            <a:ext cx="1841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PASSWORD </a:t>
            </a:r>
            <a:r>
              <a:rPr lang="en" sz="2500"/>
              <a:t>ENCRYPTION</a:t>
            </a:r>
            <a:endParaRPr sz="2500"/>
          </a:p>
        </p:txBody>
      </p:sp>
      <p:sp>
        <p:nvSpPr>
          <p:cNvPr id="952" name="Google Shape;952;p101"/>
          <p:cNvSpPr txBox="1"/>
          <p:nvPr>
            <p:ph idx="2" type="ctrTitle"/>
          </p:nvPr>
        </p:nvSpPr>
        <p:spPr>
          <a:xfrm>
            <a:off x="5959975" y="3657775"/>
            <a:ext cx="1841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RELATIVE PATHS</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02"/>
          <p:cNvSpPr txBox="1"/>
          <p:nvPr>
            <p:ph type="ctrTitle"/>
          </p:nvPr>
        </p:nvSpPr>
        <p:spPr>
          <a:xfrm>
            <a:off x="2422500" y="1662825"/>
            <a:ext cx="4299000" cy="66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0"/>
              <a:t>DEMO</a:t>
            </a:r>
            <a:endParaRPr sz="10000"/>
          </a:p>
        </p:txBody>
      </p:sp>
      <p:sp>
        <p:nvSpPr>
          <p:cNvPr id="958" name="Google Shape;958;p102"/>
          <p:cNvSpPr txBox="1"/>
          <p:nvPr>
            <p:ph idx="2" type="title"/>
          </p:nvPr>
        </p:nvSpPr>
        <p:spPr>
          <a:xfrm>
            <a:off x="2422500" y="61020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6</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03"/>
          <p:cNvSpPr txBox="1"/>
          <p:nvPr>
            <p:ph type="ctrTitle"/>
          </p:nvPr>
        </p:nvSpPr>
        <p:spPr>
          <a:xfrm>
            <a:off x="4297175" y="2355550"/>
            <a:ext cx="42990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964" name="Google Shape;964;p103"/>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7</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4"/>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Future </a:t>
            </a:r>
            <a:r>
              <a:rPr lang="en"/>
              <a:t>implementation</a:t>
            </a:r>
            <a:r>
              <a:rPr lang="en"/>
              <a:t> </a:t>
            </a:r>
            <a:endParaRPr/>
          </a:p>
        </p:txBody>
      </p:sp>
      <p:sp>
        <p:nvSpPr>
          <p:cNvPr id="970" name="Google Shape;970;p104"/>
          <p:cNvSpPr txBox="1"/>
          <p:nvPr>
            <p:ph idx="1" type="subTitle"/>
          </p:nvPr>
        </p:nvSpPr>
        <p:spPr>
          <a:xfrm>
            <a:off x="3675813" y="2100350"/>
            <a:ext cx="18414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Expand on Security </a:t>
            </a:r>
            <a:endParaRPr/>
          </a:p>
        </p:txBody>
      </p:sp>
      <p:sp>
        <p:nvSpPr>
          <p:cNvPr id="971" name="Google Shape;971;p104"/>
          <p:cNvSpPr txBox="1"/>
          <p:nvPr>
            <p:ph idx="4" type="subTitle"/>
          </p:nvPr>
        </p:nvSpPr>
        <p:spPr>
          <a:xfrm>
            <a:off x="5893555" y="2100351"/>
            <a:ext cx="18414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Notify user when lost item is matched</a:t>
            </a:r>
            <a:endParaRPr/>
          </a:p>
        </p:txBody>
      </p:sp>
      <p:sp>
        <p:nvSpPr>
          <p:cNvPr id="972" name="Google Shape;972;p104"/>
          <p:cNvSpPr txBox="1"/>
          <p:nvPr>
            <p:ph idx="6" type="subTitle"/>
          </p:nvPr>
        </p:nvSpPr>
        <p:spPr>
          <a:xfrm>
            <a:off x="1458100" y="1995350"/>
            <a:ext cx="18414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
            </a:r>
            <a:r>
              <a:rPr lang="en"/>
              <a:t>ecrease verification email sending time</a:t>
            </a:r>
            <a:endParaRPr/>
          </a:p>
        </p:txBody>
      </p:sp>
      <p:sp>
        <p:nvSpPr>
          <p:cNvPr id="973" name="Google Shape;973;p104"/>
          <p:cNvSpPr txBox="1"/>
          <p:nvPr>
            <p:ph idx="8" type="subTitle"/>
          </p:nvPr>
        </p:nvSpPr>
        <p:spPr>
          <a:xfrm>
            <a:off x="5920252" y="3658212"/>
            <a:ext cx="18414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More detailed </a:t>
            </a:r>
            <a:r>
              <a:rPr lang="en"/>
              <a:t>matching</a:t>
            </a:r>
            <a:r>
              <a:rPr lang="en"/>
              <a:t> algorithm</a:t>
            </a:r>
            <a:endParaRPr/>
          </a:p>
        </p:txBody>
      </p:sp>
      <p:sp>
        <p:nvSpPr>
          <p:cNvPr id="974" name="Google Shape;974;p104"/>
          <p:cNvSpPr txBox="1"/>
          <p:nvPr>
            <p:ph idx="13" type="subTitle"/>
          </p:nvPr>
        </p:nvSpPr>
        <p:spPr>
          <a:xfrm>
            <a:off x="1413926" y="3658212"/>
            <a:ext cx="18414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 Item from DB when Claimed</a:t>
            </a:r>
            <a:endParaRPr/>
          </a:p>
        </p:txBody>
      </p:sp>
      <p:sp>
        <p:nvSpPr>
          <p:cNvPr id="975" name="Google Shape;975;p104"/>
          <p:cNvSpPr txBox="1"/>
          <p:nvPr>
            <p:ph idx="15" type="subTitle"/>
          </p:nvPr>
        </p:nvSpPr>
        <p:spPr>
          <a:xfrm>
            <a:off x="3667088" y="3558212"/>
            <a:ext cx="18414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Notify User if matched item is no longer available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105"/>
          <p:cNvPicPr preferRelativeResize="0"/>
          <p:nvPr/>
        </p:nvPicPr>
        <p:blipFill>
          <a:blip r:embed="rId3">
            <a:alphaModFix amt="55000"/>
          </a:blip>
          <a:stretch>
            <a:fillRect/>
          </a:stretch>
        </p:blipFill>
        <p:spPr>
          <a:xfrm>
            <a:off x="1488387" y="753250"/>
            <a:ext cx="5862425" cy="3637000"/>
          </a:xfrm>
          <a:prstGeom prst="rect">
            <a:avLst/>
          </a:prstGeom>
          <a:noFill/>
          <a:ln>
            <a:noFill/>
          </a:ln>
        </p:spPr>
      </p:pic>
      <p:sp>
        <p:nvSpPr>
          <p:cNvPr id="981" name="Google Shape;981;p105"/>
          <p:cNvSpPr txBox="1"/>
          <p:nvPr>
            <p:ph type="ctrTitle"/>
          </p:nvPr>
        </p:nvSpPr>
        <p:spPr>
          <a:xfrm flipH="1">
            <a:off x="457200" y="1617947"/>
            <a:ext cx="8229600" cy="26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0"/>
              <a:t>FINder</a:t>
            </a:r>
            <a:endParaRPr sz="12000"/>
          </a:p>
          <a:p>
            <a:pPr indent="0" lvl="0" marL="0" rtl="0" algn="ctr">
              <a:spcBef>
                <a:spcPts val="0"/>
              </a:spcBef>
              <a:spcAft>
                <a:spcPts val="0"/>
              </a:spcAft>
              <a:buClr>
                <a:schemeClr val="dk1"/>
              </a:buClr>
              <a:buSzPts val="1100"/>
              <a:buFont typeface="Arial"/>
              <a:buNone/>
            </a:pPr>
            <a:r>
              <a:rPr lang="en"/>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0"/>
          <p:cNvSpPr txBox="1"/>
          <p:nvPr>
            <p:ph type="ctrTitle"/>
          </p:nvPr>
        </p:nvSpPr>
        <p:spPr>
          <a:xfrm flipH="1">
            <a:off x="508000" y="21603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WHAT IS FINDER?</a:t>
            </a:r>
            <a:endParaRPr/>
          </a:p>
        </p:txBody>
      </p:sp>
      <p:sp>
        <p:nvSpPr>
          <p:cNvPr id="613" name="Google Shape;613;p70"/>
          <p:cNvSpPr txBox="1"/>
          <p:nvPr>
            <p:ph type="ctrTitle"/>
          </p:nvPr>
        </p:nvSpPr>
        <p:spPr>
          <a:xfrm flipH="1">
            <a:off x="4794000" y="2160300"/>
            <a:ext cx="4356000" cy="6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LOST AND FOUND ITEM</a:t>
            </a:r>
            <a:endParaRPr/>
          </a:p>
          <a:p>
            <a:pPr indent="0" lvl="0" marL="0" rtl="0" algn="l">
              <a:spcBef>
                <a:spcPts val="0"/>
              </a:spcBef>
              <a:spcAft>
                <a:spcPts val="0"/>
              </a:spcAft>
              <a:buClr>
                <a:schemeClr val="dk1"/>
              </a:buClr>
              <a:buSzPts val="1100"/>
              <a:buFont typeface="Arial"/>
              <a:buNone/>
            </a:pPr>
            <a:r>
              <a:rPr lang="en"/>
              <a:t>MATC</a:t>
            </a:r>
            <a:r>
              <a:rPr lang="en"/>
              <a:t>H</a:t>
            </a:r>
            <a:r>
              <a:rPr lang="en"/>
              <a:t>ER FOR THE </a:t>
            </a:r>
            <a:endParaRPr/>
          </a:p>
          <a:p>
            <a:pPr indent="0" lvl="0" marL="0" rtl="0" algn="l">
              <a:spcBef>
                <a:spcPts val="0"/>
              </a:spcBef>
              <a:spcAft>
                <a:spcPts val="0"/>
              </a:spcAft>
              <a:buClr>
                <a:schemeClr val="dk1"/>
              </a:buClr>
              <a:buSzPts val="1100"/>
              <a:buFont typeface="Arial"/>
              <a:buNone/>
            </a:pPr>
            <a:r>
              <a:rPr lang="en"/>
              <a:t>RPI COMMUNITY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1"/>
          <p:cNvSpPr txBox="1"/>
          <p:nvPr>
            <p:ph type="ctrTitle"/>
          </p:nvPr>
        </p:nvSpPr>
        <p:spPr>
          <a:xfrm flipH="1">
            <a:off x="507275" y="506550"/>
            <a:ext cx="2875200" cy="12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WE MADE FINDER</a:t>
            </a:r>
            <a:endParaRPr/>
          </a:p>
        </p:txBody>
      </p:sp>
      <p:pic>
        <p:nvPicPr>
          <p:cNvPr id="619" name="Google Shape;619;p71"/>
          <p:cNvPicPr preferRelativeResize="0"/>
          <p:nvPr/>
        </p:nvPicPr>
        <p:blipFill>
          <a:blip r:embed="rId3">
            <a:alphaModFix/>
          </a:blip>
          <a:stretch>
            <a:fillRect/>
          </a:stretch>
        </p:blipFill>
        <p:spPr>
          <a:xfrm>
            <a:off x="4895900" y="445475"/>
            <a:ext cx="3190301" cy="1928625"/>
          </a:xfrm>
          <a:prstGeom prst="rect">
            <a:avLst/>
          </a:prstGeom>
          <a:noFill/>
          <a:ln>
            <a:noFill/>
          </a:ln>
        </p:spPr>
      </p:pic>
      <p:pic>
        <p:nvPicPr>
          <p:cNvPr id="620" name="Google Shape;620;p71"/>
          <p:cNvPicPr preferRelativeResize="0"/>
          <p:nvPr/>
        </p:nvPicPr>
        <p:blipFill>
          <a:blip r:embed="rId4">
            <a:alphaModFix/>
          </a:blip>
          <a:stretch>
            <a:fillRect/>
          </a:stretch>
        </p:blipFill>
        <p:spPr>
          <a:xfrm>
            <a:off x="4083775" y="2374100"/>
            <a:ext cx="4690726" cy="293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2"/>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FINDER BRINGS TO THE TABLE</a:t>
            </a:r>
            <a:endParaRPr/>
          </a:p>
        </p:txBody>
      </p:sp>
      <p:grpSp>
        <p:nvGrpSpPr>
          <p:cNvPr id="626" name="Google Shape;626;p72"/>
          <p:cNvGrpSpPr/>
          <p:nvPr/>
        </p:nvGrpSpPr>
        <p:grpSpPr>
          <a:xfrm>
            <a:off x="2324326" y="1535775"/>
            <a:ext cx="1407151" cy="1623409"/>
            <a:chOff x="2324326" y="1535775"/>
            <a:chExt cx="1407151" cy="1623409"/>
          </a:xfrm>
        </p:grpSpPr>
        <p:sp>
          <p:nvSpPr>
            <p:cNvPr id="627" name="Google Shape;627;p72"/>
            <p:cNvSpPr/>
            <p:nvPr/>
          </p:nvSpPr>
          <p:spPr>
            <a:xfrm rot="5400000">
              <a:off x="2216197" y="1643904"/>
              <a:ext cx="1623409" cy="1407151"/>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2"/>
            <p:cNvSpPr/>
            <p:nvPr/>
          </p:nvSpPr>
          <p:spPr>
            <a:xfrm>
              <a:off x="2858050" y="2188240"/>
              <a:ext cx="339703" cy="318469"/>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629" name="Google Shape;629;p72"/>
          <p:cNvGrpSpPr/>
          <p:nvPr/>
        </p:nvGrpSpPr>
        <p:grpSpPr>
          <a:xfrm>
            <a:off x="3027882" y="2754765"/>
            <a:ext cx="1407151" cy="1622646"/>
            <a:chOff x="3027882" y="2754765"/>
            <a:chExt cx="1407151" cy="1622646"/>
          </a:xfrm>
        </p:grpSpPr>
        <p:sp>
          <p:nvSpPr>
            <p:cNvPr id="630" name="Google Shape;630;p72"/>
            <p:cNvSpPr/>
            <p:nvPr/>
          </p:nvSpPr>
          <p:spPr>
            <a:xfrm rot="5400000">
              <a:off x="2920134" y="2862513"/>
              <a:ext cx="1622646" cy="1407151"/>
            </a:xfrm>
            <a:custGeom>
              <a:rect b="b" l="l" r="r" t="t"/>
              <a:pathLst>
                <a:path extrusionOk="0" h="27693" w="31934">
                  <a:moveTo>
                    <a:pt x="7959" y="1"/>
                  </a:moveTo>
                  <a:lnTo>
                    <a:pt x="1" y="13847"/>
                  </a:lnTo>
                  <a:lnTo>
                    <a:pt x="7959" y="27692"/>
                  </a:lnTo>
                  <a:lnTo>
                    <a:pt x="23991" y="27692"/>
                  </a:lnTo>
                  <a:lnTo>
                    <a:pt x="31934" y="13847"/>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2"/>
            <p:cNvSpPr/>
            <p:nvPr/>
          </p:nvSpPr>
          <p:spPr>
            <a:xfrm>
              <a:off x="3546624" y="3358370"/>
              <a:ext cx="375812" cy="398338"/>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72"/>
          <p:cNvSpPr/>
          <p:nvPr/>
        </p:nvSpPr>
        <p:spPr>
          <a:xfrm rot="5400000">
            <a:off x="1513022" y="2862513"/>
            <a:ext cx="1622646" cy="1407151"/>
          </a:xfrm>
          <a:custGeom>
            <a:rect b="b" l="l" r="r" t="t"/>
            <a:pathLst>
              <a:path extrusionOk="0" h="27693" w="31934">
                <a:moveTo>
                  <a:pt x="7959" y="0"/>
                </a:moveTo>
                <a:lnTo>
                  <a:pt x="1" y="13846"/>
                </a:lnTo>
                <a:lnTo>
                  <a:pt x="7959" y="27692"/>
                </a:lnTo>
                <a:lnTo>
                  <a:pt x="23991" y="27692"/>
                </a:lnTo>
                <a:lnTo>
                  <a:pt x="31934" y="13846"/>
                </a:lnTo>
                <a:lnTo>
                  <a:pt x="23991" y="0"/>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2"/>
          <p:cNvSpPr txBox="1"/>
          <p:nvPr/>
        </p:nvSpPr>
        <p:spPr>
          <a:xfrm>
            <a:off x="1642325" y="3605525"/>
            <a:ext cx="1363800" cy="36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Squada One"/>
                <a:ea typeface="Squada One"/>
                <a:cs typeface="Squada One"/>
                <a:sym typeface="Squada One"/>
              </a:rPr>
              <a:t>AUTOMATIC MATCHING SYSTEM</a:t>
            </a:r>
            <a:endParaRPr sz="1600">
              <a:solidFill>
                <a:schemeClr val="lt1"/>
              </a:solidFill>
              <a:latin typeface="Squada One"/>
              <a:ea typeface="Squada One"/>
              <a:cs typeface="Squada One"/>
              <a:sym typeface="Squada One"/>
            </a:endParaRPr>
          </a:p>
        </p:txBody>
      </p:sp>
      <p:sp>
        <p:nvSpPr>
          <p:cNvPr id="634" name="Google Shape;634;p72"/>
          <p:cNvSpPr/>
          <p:nvPr/>
        </p:nvSpPr>
        <p:spPr>
          <a:xfrm rot="5400000">
            <a:off x="4327220" y="2862539"/>
            <a:ext cx="1622646" cy="1407100"/>
          </a:xfrm>
          <a:custGeom>
            <a:rect b="b" l="l" r="r" t="t"/>
            <a:pathLst>
              <a:path extrusionOk="0" h="27692" w="31934">
                <a:moveTo>
                  <a:pt x="7959" y="0"/>
                </a:moveTo>
                <a:lnTo>
                  <a:pt x="1" y="13846"/>
                </a:lnTo>
                <a:lnTo>
                  <a:pt x="7959" y="27692"/>
                </a:lnTo>
                <a:lnTo>
                  <a:pt x="23991" y="27692"/>
                </a:lnTo>
                <a:lnTo>
                  <a:pt x="31934" y="13846"/>
                </a:lnTo>
                <a:lnTo>
                  <a:pt x="23991" y="0"/>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2"/>
          <p:cNvSpPr txBox="1"/>
          <p:nvPr/>
        </p:nvSpPr>
        <p:spPr>
          <a:xfrm>
            <a:off x="4444825" y="3540387"/>
            <a:ext cx="13638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t/>
            </a:r>
            <a:endParaRPr>
              <a:solidFill>
                <a:schemeClr val="lt1"/>
              </a:solidFill>
              <a:latin typeface="Roboto Condensed Light"/>
              <a:ea typeface="Roboto Condensed Light"/>
              <a:cs typeface="Roboto Condensed Light"/>
              <a:sym typeface="Roboto Condensed Light"/>
            </a:endParaRPr>
          </a:p>
        </p:txBody>
      </p:sp>
      <p:sp>
        <p:nvSpPr>
          <p:cNvPr id="636" name="Google Shape;636;p72"/>
          <p:cNvSpPr/>
          <p:nvPr/>
        </p:nvSpPr>
        <p:spPr>
          <a:xfrm rot="5400000">
            <a:off x="3623309" y="1643904"/>
            <a:ext cx="1623409" cy="1407151"/>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2"/>
          <p:cNvSpPr/>
          <p:nvPr/>
        </p:nvSpPr>
        <p:spPr>
          <a:xfrm rot="5400000">
            <a:off x="6437471" y="1643904"/>
            <a:ext cx="1623409" cy="1407151"/>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2"/>
          <p:cNvSpPr txBox="1"/>
          <p:nvPr/>
        </p:nvSpPr>
        <p:spPr>
          <a:xfrm>
            <a:off x="4444750" y="3455375"/>
            <a:ext cx="1363800" cy="36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Squada One"/>
                <a:ea typeface="Squada One"/>
                <a:cs typeface="Squada One"/>
                <a:sym typeface="Squada One"/>
              </a:rPr>
              <a:t>SECURE VERIFICATION</a:t>
            </a:r>
            <a:endParaRPr sz="1600">
              <a:solidFill>
                <a:schemeClr val="lt1"/>
              </a:solidFill>
              <a:latin typeface="Squada One"/>
              <a:ea typeface="Squada One"/>
              <a:cs typeface="Squada One"/>
              <a:sym typeface="Squada One"/>
            </a:endParaRPr>
          </a:p>
        </p:txBody>
      </p:sp>
      <p:sp>
        <p:nvSpPr>
          <p:cNvPr id="639" name="Google Shape;639;p72"/>
          <p:cNvSpPr txBox="1"/>
          <p:nvPr/>
        </p:nvSpPr>
        <p:spPr>
          <a:xfrm>
            <a:off x="3754500" y="2261713"/>
            <a:ext cx="1363800" cy="36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Squada One"/>
                <a:ea typeface="Squada One"/>
                <a:cs typeface="Squada One"/>
                <a:sym typeface="Squada One"/>
              </a:rPr>
              <a:t>REAL-TIME UPDATES</a:t>
            </a:r>
            <a:endParaRPr sz="1600">
              <a:solidFill>
                <a:schemeClr val="lt1"/>
              </a:solidFill>
              <a:latin typeface="Squada One"/>
              <a:ea typeface="Squada One"/>
              <a:cs typeface="Squada One"/>
              <a:sym typeface="Squada One"/>
            </a:endParaRPr>
          </a:p>
        </p:txBody>
      </p:sp>
      <p:sp>
        <p:nvSpPr>
          <p:cNvPr id="640" name="Google Shape;640;p72"/>
          <p:cNvSpPr txBox="1"/>
          <p:nvPr/>
        </p:nvSpPr>
        <p:spPr>
          <a:xfrm>
            <a:off x="6588875" y="2414125"/>
            <a:ext cx="1363800" cy="36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Squada One"/>
                <a:ea typeface="Squada One"/>
                <a:cs typeface="Squada One"/>
                <a:sym typeface="Squada One"/>
              </a:rPr>
              <a:t>STREAMLINED PICK UP / DROP OFF</a:t>
            </a:r>
            <a:endParaRPr sz="1600">
              <a:solidFill>
                <a:schemeClr val="lt1"/>
              </a:solidFill>
              <a:latin typeface="Squada One"/>
              <a:ea typeface="Squada One"/>
              <a:cs typeface="Squada One"/>
              <a:sym typeface="Squada One"/>
            </a:endParaRPr>
          </a:p>
        </p:txBody>
      </p:sp>
      <p:grpSp>
        <p:nvGrpSpPr>
          <p:cNvPr id="641" name="Google Shape;641;p72"/>
          <p:cNvGrpSpPr/>
          <p:nvPr/>
        </p:nvGrpSpPr>
        <p:grpSpPr>
          <a:xfrm>
            <a:off x="5141396" y="1535775"/>
            <a:ext cx="1407151" cy="1623409"/>
            <a:chOff x="5141396" y="1535775"/>
            <a:chExt cx="1407151" cy="1623409"/>
          </a:xfrm>
        </p:grpSpPr>
        <p:sp>
          <p:nvSpPr>
            <p:cNvPr id="642" name="Google Shape;642;p72"/>
            <p:cNvSpPr/>
            <p:nvPr/>
          </p:nvSpPr>
          <p:spPr>
            <a:xfrm rot="5400000">
              <a:off x="5033267" y="1643904"/>
              <a:ext cx="1623409" cy="1407151"/>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72"/>
            <p:cNvGrpSpPr/>
            <p:nvPr/>
          </p:nvGrpSpPr>
          <p:grpSpPr>
            <a:xfrm>
              <a:off x="5681293" y="2202615"/>
              <a:ext cx="327823" cy="289720"/>
              <a:chOff x="-3137650" y="2787000"/>
              <a:chExt cx="291450" cy="257575"/>
            </a:xfrm>
          </p:grpSpPr>
          <p:sp>
            <p:nvSpPr>
              <p:cNvPr id="644" name="Google Shape;644;p72"/>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2"/>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2"/>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2"/>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2"/>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2"/>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2"/>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2"/>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2" name="Google Shape;652;p72"/>
          <p:cNvGrpSpPr/>
          <p:nvPr/>
        </p:nvGrpSpPr>
        <p:grpSpPr>
          <a:xfrm>
            <a:off x="5844952" y="2754765"/>
            <a:ext cx="1407100" cy="1622646"/>
            <a:chOff x="5844952" y="2754765"/>
            <a:chExt cx="1407100" cy="1622646"/>
          </a:xfrm>
        </p:grpSpPr>
        <p:sp>
          <p:nvSpPr>
            <p:cNvPr id="653" name="Google Shape;653;p72"/>
            <p:cNvSpPr/>
            <p:nvPr/>
          </p:nvSpPr>
          <p:spPr>
            <a:xfrm>
              <a:off x="6387845" y="3311663"/>
              <a:ext cx="280049" cy="398309"/>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54" name="Google Shape;654;p72"/>
            <p:cNvSpPr/>
            <p:nvPr/>
          </p:nvSpPr>
          <p:spPr>
            <a:xfrm>
              <a:off x="6486221" y="3653205"/>
              <a:ext cx="83285" cy="23351"/>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55" name="Google Shape;655;p72"/>
            <p:cNvSpPr/>
            <p:nvPr/>
          </p:nvSpPr>
          <p:spPr>
            <a:xfrm rot="5400000">
              <a:off x="5737178" y="2862539"/>
              <a:ext cx="1622646" cy="1407100"/>
            </a:xfrm>
            <a:custGeom>
              <a:rect b="b" l="l" r="r" t="t"/>
              <a:pathLst>
                <a:path extrusionOk="0" h="27692" w="31934">
                  <a:moveTo>
                    <a:pt x="7959" y="0"/>
                  </a:moveTo>
                  <a:lnTo>
                    <a:pt x="1" y="13846"/>
                  </a:lnTo>
                  <a:lnTo>
                    <a:pt x="7959" y="27692"/>
                  </a:lnTo>
                  <a:lnTo>
                    <a:pt x="23991" y="27692"/>
                  </a:lnTo>
                  <a:lnTo>
                    <a:pt x="31934" y="13846"/>
                  </a:lnTo>
                  <a:lnTo>
                    <a:pt x="23991" y="0"/>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3"/>
          <p:cNvSpPr txBox="1"/>
          <p:nvPr>
            <p:ph type="ctrTitle"/>
          </p:nvPr>
        </p:nvSpPr>
        <p:spPr>
          <a:xfrm>
            <a:off x="4035475" y="2355550"/>
            <a:ext cx="49416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STAKEHOLDERS &amp; USER PERSONAS</a:t>
            </a:r>
            <a:endParaRPr/>
          </a:p>
        </p:txBody>
      </p:sp>
      <p:sp>
        <p:nvSpPr>
          <p:cNvPr id="661" name="Google Shape;661;p73"/>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a:t>
            </a:r>
            <a:endParaRPr/>
          </a:p>
        </p:txBody>
      </p:sp>
      <p:sp>
        <p:nvSpPr>
          <p:cNvPr id="667" name="Google Shape;667;p74"/>
          <p:cNvSpPr txBox="1"/>
          <p:nvPr>
            <p:ph idx="1" type="body"/>
          </p:nvPr>
        </p:nvSpPr>
        <p:spPr>
          <a:xfrm>
            <a:off x="370500" y="1162275"/>
            <a:ext cx="8520600" cy="378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u="sng">
                <a:solidFill>
                  <a:srgbClr val="FFFFFF"/>
                </a:solidFill>
                <a:latin typeface="Courier New"/>
                <a:ea typeface="Courier New"/>
                <a:cs typeface="Courier New"/>
                <a:sym typeface="Courier New"/>
              </a:rPr>
              <a:t>Lost Items Owners (Primary Users)</a:t>
            </a:r>
            <a:endParaRPr sz="1300" u="sng">
              <a:solidFill>
                <a:srgbClr val="FFFFFF"/>
              </a:solidFill>
              <a:latin typeface="Courier New"/>
              <a:ea typeface="Courier New"/>
              <a:cs typeface="Courier New"/>
              <a:sym typeface="Courier New"/>
            </a:endParaRPr>
          </a:p>
          <a:p>
            <a:pPr indent="-317500" lvl="0" marL="457200" rtl="0" algn="l">
              <a:lnSpc>
                <a:spcPct val="100000"/>
              </a:lnSpc>
              <a:spcBef>
                <a:spcPts val="0"/>
              </a:spcBef>
              <a:spcAft>
                <a:spcPts val="0"/>
              </a:spcAft>
              <a:buClr>
                <a:srgbClr val="FFFFFF"/>
              </a:buClr>
              <a:buSzPts val="1400"/>
              <a:buFont typeface="Courier New"/>
              <a:buChar char="●"/>
            </a:pPr>
            <a:r>
              <a:rPr lang="en" sz="1400">
                <a:solidFill>
                  <a:srgbClr val="FFFFFF"/>
                </a:solidFill>
                <a:latin typeface="Courier New"/>
                <a:ea typeface="Courier New"/>
                <a:cs typeface="Courier New"/>
                <a:sym typeface="Courier New"/>
              </a:rPr>
              <a:t>Description: They are the ones that are trying to find their lost items. These users submit detailed descriptions of their lost items including location, time, and a general description of their item.</a:t>
            </a:r>
            <a:endParaRPr sz="1400">
              <a:solidFill>
                <a:srgbClr val="FFFFFF"/>
              </a:solidFill>
              <a:latin typeface="Courier New"/>
              <a:ea typeface="Courier New"/>
              <a:cs typeface="Courier New"/>
              <a:sym typeface="Courier New"/>
            </a:endParaRPr>
          </a:p>
          <a:p>
            <a:pPr indent="-317500" lvl="0" marL="457200" rtl="0" algn="l">
              <a:lnSpc>
                <a:spcPct val="100000"/>
              </a:lnSpc>
              <a:spcBef>
                <a:spcPts val="0"/>
              </a:spcBef>
              <a:spcAft>
                <a:spcPts val="0"/>
              </a:spcAft>
              <a:buClr>
                <a:srgbClr val="FFFFFF"/>
              </a:buClr>
              <a:buSzPts val="1400"/>
              <a:buFont typeface="Courier New"/>
              <a:buChar char="●"/>
            </a:pPr>
            <a:r>
              <a:rPr lang="en" sz="1400">
                <a:solidFill>
                  <a:srgbClr val="FFFFFF"/>
                </a:solidFill>
                <a:latin typeface="Courier New"/>
                <a:ea typeface="Courier New"/>
                <a:cs typeface="Courier New"/>
                <a:sym typeface="Courier New"/>
              </a:rPr>
              <a:t>Value: Our platform provides a quick and reliable way to recover lost items. It is more assuring then using the APO website, as our service provides immediate feedback as we attempt to match them with an item submitted to us. </a:t>
            </a:r>
            <a:endParaRPr sz="1400">
              <a:solidFill>
                <a:srgbClr val="FFFFFF"/>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solidFill>
                <a:srgbClr val="FFFF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400" u="sng">
                <a:solidFill>
                  <a:srgbClr val="FFFFFF"/>
                </a:solidFill>
                <a:latin typeface="Courier New"/>
                <a:ea typeface="Courier New"/>
                <a:cs typeface="Courier New"/>
                <a:sym typeface="Courier New"/>
              </a:rPr>
              <a:t>Finders (Recorders)</a:t>
            </a:r>
            <a:endParaRPr sz="1400" u="sng">
              <a:solidFill>
                <a:srgbClr val="FFFFFF"/>
              </a:solidFill>
              <a:latin typeface="Courier New"/>
              <a:ea typeface="Courier New"/>
              <a:cs typeface="Courier New"/>
              <a:sym typeface="Courier New"/>
            </a:endParaRPr>
          </a:p>
          <a:p>
            <a:pPr indent="-317500" lvl="0" marL="457200" rtl="0" algn="l">
              <a:lnSpc>
                <a:spcPct val="100000"/>
              </a:lnSpc>
              <a:spcBef>
                <a:spcPts val="0"/>
              </a:spcBef>
              <a:spcAft>
                <a:spcPts val="0"/>
              </a:spcAft>
              <a:buClr>
                <a:srgbClr val="FFFFFF"/>
              </a:buClr>
              <a:buSzPts val="1400"/>
              <a:buFont typeface="Courier New"/>
              <a:buChar char="●"/>
            </a:pPr>
            <a:r>
              <a:rPr lang="en" sz="1400">
                <a:solidFill>
                  <a:srgbClr val="FFFFFF"/>
                </a:solidFill>
                <a:latin typeface="Courier New"/>
                <a:ea typeface="Courier New"/>
                <a:cs typeface="Courier New"/>
                <a:sym typeface="Courier New"/>
              </a:rPr>
              <a:t>Description: These users report the lost items than have been found.</a:t>
            </a:r>
            <a:endParaRPr sz="1400">
              <a:solidFill>
                <a:srgbClr val="FFFFFF"/>
              </a:solidFill>
              <a:latin typeface="Courier New"/>
              <a:ea typeface="Courier New"/>
              <a:cs typeface="Courier New"/>
              <a:sym typeface="Courier New"/>
            </a:endParaRPr>
          </a:p>
          <a:p>
            <a:pPr indent="-317500" lvl="0" marL="457200" rtl="0" algn="l">
              <a:lnSpc>
                <a:spcPct val="100000"/>
              </a:lnSpc>
              <a:spcBef>
                <a:spcPts val="0"/>
              </a:spcBef>
              <a:spcAft>
                <a:spcPts val="0"/>
              </a:spcAft>
              <a:buClr>
                <a:srgbClr val="FFFFFF"/>
              </a:buClr>
              <a:buSzPts val="1400"/>
              <a:buFont typeface="Courier New"/>
              <a:buChar char="●"/>
            </a:pPr>
            <a:r>
              <a:rPr lang="en" sz="1400">
                <a:solidFill>
                  <a:srgbClr val="FFFFFF"/>
                </a:solidFill>
                <a:latin typeface="Courier New"/>
                <a:ea typeface="Courier New"/>
                <a:cs typeface="Courier New"/>
                <a:sym typeface="Courier New"/>
              </a:rPr>
              <a:t>Value: Our platform enables these individuals to quickly match lost items that are found to their rightful owners. This process reduces stress, administrative burden, and streamlines the whole lost and found process.</a:t>
            </a:r>
            <a:endParaRPr sz="1400">
              <a:solidFill>
                <a:srgbClr val="FFFFFF"/>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solidFill>
                <a:srgbClr val="FFFFFF"/>
              </a:solidFill>
              <a:latin typeface="Courier New"/>
              <a:ea typeface="Courier New"/>
              <a:cs typeface="Courier New"/>
              <a:sym typeface="Courier New"/>
            </a:endParaRPr>
          </a:p>
          <a:p>
            <a:pPr indent="0" lvl="0" marL="0" rtl="0" algn="l">
              <a:spcBef>
                <a:spcPts val="0"/>
              </a:spcBef>
              <a:spcAft>
                <a:spcPts val="1600"/>
              </a:spcAft>
              <a:buNone/>
            </a:pPr>
            <a:r>
              <a:t/>
            </a:r>
            <a:endParaRPr sz="2100">
              <a:solidFill>
                <a:srgbClr val="FFFFFF"/>
              </a:solidFill>
              <a:latin typeface="Courier New"/>
              <a:ea typeface="Courier New"/>
              <a:cs typeface="Courier New"/>
              <a:sym typeface="Courier New"/>
            </a:endParaRPr>
          </a:p>
        </p:txBody>
      </p:sp>
      <p:pic>
        <p:nvPicPr>
          <p:cNvPr id="668" name="Google Shape;668;p74"/>
          <p:cNvPicPr preferRelativeResize="0"/>
          <p:nvPr/>
        </p:nvPicPr>
        <p:blipFill>
          <a:blip r:embed="rId3">
            <a:alphaModFix/>
          </a:blip>
          <a:stretch>
            <a:fillRect/>
          </a:stretch>
        </p:blipFill>
        <p:spPr>
          <a:xfrm flipH="1">
            <a:off x="7119876" y="0"/>
            <a:ext cx="1266849" cy="1266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Stakeholders </a:t>
            </a:r>
            <a:endParaRPr/>
          </a:p>
        </p:txBody>
      </p:sp>
      <p:sp>
        <p:nvSpPr>
          <p:cNvPr id="674" name="Google Shape;674;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u="sng">
                <a:solidFill>
                  <a:srgbClr val="FFFFFF"/>
                </a:solidFill>
                <a:latin typeface="Courier New"/>
                <a:ea typeface="Courier New"/>
                <a:cs typeface="Courier New"/>
                <a:sym typeface="Courier New"/>
              </a:rPr>
              <a:t>Administrative Staff (Public Safety, APO)</a:t>
            </a:r>
            <a:endParaRPr sz="1600" u="sng">
              <a:solidFill>
                <a:srgbClr val="FFFFFF"/>
              </a:solidFill>
              <a:latin typeface="Courier New"/>
              <a:ea typeface="Courier New"/>
              <a:cs typeface="Courier New"/>
              <a:sym typeface="Courier New"/>
            </a:endParaRPr>
          </a:p>
          <a:p>
            <a:pPr indent="-330200" lvl="0" marL="457200" rtl="0" algn="l">
              <a:lnSpc>
                <a:spcPct val="100000"/>
              </a:lnSpc>
              <a:spcBef>
                <a:spcPts val="0"/>
              </a:spcBef>
              <a:spcAft>
                <a:spcPts val="0"/>
              </a:spcAft>
              <a:buClr>
                <a:srgbClr val="FFFFFF"/>
              </a:buClr>
              <a:buSzPts val="1600"/>
              <a:buFont typeface="Courier New"/>
              <a:buChar char="●"/>
            </a:pPr>
            <a:r>
              <a:rPr lang="en" sz="1600">
                <a:solidFill>
                  <a:srgbClr val="FFFFFF"/>
                </a:solidFill>
                <a:latin typeface="Courier New"/>
                <a:ea typeface="Courier New"/>
                <a:cs typeface="Courier New"/>
                <a:sym typeface="Courier New"/>
              </a:rPr>
              <a:t>Description: These stakeholders are the ones that return the lost items to their owners.</a:t>
            </a:r>
            <a:endParaRPr sz="1600">
              <a:solidFill>
                <a:srgbClr val="FFFFFF"/>
              </a:solidFill>
              <a:latin typeface="Courier New"/>
              <a:ea typeface="Courier New"/>
              <a:cs typeface="Courier New"/>
              <a:sym typeface="Courier New"/>
            </a:endParaRPr>
          </a:p>
          <a:p>
            <a:pPr indent="-330200" lvl="0" marL="457200" rtl="0" algn="l">
              <a:lnSpc>
                <a:spcPct val="100000"/>
              </a:lnSpc>
              <a:spcBef>
                <a:spcPts val="0"/>
              </a:spcBef>
              <a:spcAft>
                <a:spcPts val="0"/>
              </a:spcAft>
              <a:buClr>
                <a:srgbClr val="FFFFFF"/>
              </a:buClr>
              <a:buSzPts val="1600"/>
              <a:buFont typeface="Courier New"/>
              <a:buChar char="●"/>
            </a:pPr>
            <a:r>
              <a:rPr lang="en" sz="1600">
                <a:solidFill>
                  <a:srgbClr val="FFFFFF"/>
                </a:solidFill>
                <a:latin typeface="Courier New"/>
                <a:ea typeface="Courier New"/>
                <a:cs typeface="Courier New"/>
                <a:sym typeface="Courier New"/>
              </a:rPr>
              <a:t>Value: The system improves efficiency by reducing workload and confusion that can arise from RPI’s lost and found process.</a:t>
            </a:r>
            <a:endParaRPr sz="1600">
              <a:solidFill>
                <a:srgbClr val="FFFFFF"/>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600">
              <a:solidFill>
                <a:srgbClr val="FFFF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600" u="sng">
                <a:solidFill>
                  <a:srgbClr val="FFFFFF"/>
                </a:solidFill>
                <a:latin typeface="Courier New"/>
                <a:ea typeface="Courier New"/>
                <a:cs typeface="Courier New"/>
                <a:sym typeface="Courier New"/>
              </a:rPr>
              <a:t>RPI Campus Community</a:t>
            </a:r>
            <a:endParaRPr sz="1600" u="sng">
              <a:solidFill>
                <a:srgbClr val="FFFFFF"/>
              </a:solidFill>
              <a:latin typeface="Courier New"/>
              <a:ea typeface="Courier New"/>
              <a:cs typeface="Courier New"/>
              <a:sym typeface="Courier New"/>
            </a:endParaRPr>
          </a:p>
          <a:p>
            <a:pPr indent="-330200" lvl="0" marL="457200" rtl="0" algn="l">
              <a:lnSpc>
                <a:spcPct val="100000"/>
              </a:lnSpc>
              <a:spcBef>
                <a:spcPts val="0"/>
              </a:spcBef>
              <a:spcAft>
                <a:spcPts val="0"/>
              </a:spcAft>
              <a:buClr>
                <a:srgbClr val="FFFFFF"/>
              </a:buClr>
              <a:buSzPts val="1600"/>
              <a:buFont typeface="Courier New"/>
              <a:buChar char="●"/>
            </a:pPr>
            <a:r>
              <a:rPr lang="en" sz="1600">
                <a:solidFill>
                  <a:srgbClr val="FFFFFF"/>
                </a:solidFill>
                <a:latin typeface="Courier New"/>
                <a:ea typeface="Courier New"/>
                <a:cs typeface="Courier New"/>
                <a:sym typeface="Courier New"/>
              </a:rPr>
              <a:t>Description: Even if they have not yet lost an item, our product provides them insurance that there is a easy way to find lost items on campus.</a:t>
            </a:r>
            <a:endParaRPr sz="1600">
              <a:solidFill>
                <a:srgbClr val="FFFFFF"/>
              </a:solidFill>
              <a:latin typeface="Courier New"/>
              <a:ea typeface="Courier New"/>
              <a:cs typeface="Courier New"/>
              <a:sym typeface="Courier New"/>
            </a:endParaRPr>
          </a:p>
          <a:p>
            <a:pPr indent="-330200" lvl="0" marL="457200" rtl="0" algn="l">
              <a:lnSpc>
                <a:spcPct val="100000"/>
              </a:lnSpc>
              <a:spcBef>
                <a:spcPts val="0"/>
              </a:spcBef>
              <a:spcAft>
                <a:spcPts val="0"/>
              </a:spcAft>
              <a:buClr>
                <a:srgbClr val="FFFFFF"/>
              </a:buClr>
              <a:buSzPts val="1600"/>
              <a:buFont typeface="Courier New"/>
              <a:buChar char="●"/>
            </a:pPr>
            <a:r>
              <a:rPr lang="en" sz="1600">
                <a:solidFill>
                  <a:srgbClr val="FFFFFF"/>
                </a:solidFill>
                <a:latin typeface="Courier New"/>
                <a:ea typeface="Courier New"/>
                <a:cs typeface="Courier New"/>
                <a:sym typeface="Courier New"/>
              </a:rPr>
              <a:t>Value: Our platform fosters a sense of trust and community by providing a reliable way to find lost items without needing to go to the Pubsafe and APO directly and asking.</a:t>
            </a:r>
            <a:endParaRPr sz="16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2300">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sz="2200">
              <a:solidFill>
                <a:srgbClr val="FFFFFF"/>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